
<file path=[Content_Types].xml><?xml version="1.0" encoding="utf-8"?>
<Types xmlns="http://schemas.openxmlformats.org/package/2006/content-types">
  <Default Extension="xml" ContentType="application/xml"/>
  <Default Extension="jpeg" ContentType="image/jpeg"/>
  <Default Extension="png" ContentType="image/png"/>
  <Default Extension="emf" ContentType="image/x-emf"/>
  <Default Extension="rels" ContentType="application/vnd.openxmlformats-package.relationships+xml"/>
  <Override PartName="/customXml/itemProps10.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7"/>
  </p:notesMasterIdLst>
  <p:handoutMasterIdLst>
    <p:handoutMasterId r:id="rId60"/>
  </p:handoutMasterIdLst>
  <p:sldIdLst>
    <p:sldId id="848" r:id="rId4"/>
    <p:sldId id="856" r:id="rId5"/>
    <p:sldId id="1243" r:id="rId6"/>
    <p:sldId id="1240" r:id="rId8"/>
    <p:sldId id="1207" r:id="rId9"/>
    <p:sldId id="1247" r:id="rId10"/>
    <p:sldId id="1422" r:id="rId11"/>
    <p:sldId id="1088" r:id="rId12"/>
    <p:sldId id="865" r:id="rId13"/>
    <p:sldId id="1309" r:id="rId14"/>
    <p:sldId id="1209" r:id="rId15"/>
    <p:sldId id="1210" r:id="rId16"/>
    <p:sldId id="1304" r:id="rId17"/>
    <p:sldId id="1305" r:id="rId18"/>
    <p:sldId id="1212" r:id="rId19"/>
    <p:sldId id="1306" r:id="rId20"/>
    <p:sldId id="1307" r:id="rId21"/>
    <p:sldId id="1211" r:id="rId22"/>
    <p:sldId id="1439" r:id="rId23"/>
    <p:sldId id="1424" r:id="rId24"/>
    <p:sldId id="1489" r:id="rId25"/>
    <p:sldId id="1428" r:id="rId26"/>
    <p:sldId id="1214" r:id="rId27"/>
    <p:sldId id="1430" r:id="rId28"/>
    <p:sldId id="1444" r:id="rId29"/>
    <p:sldId id="1277" r:id="rId30"/>
    <p:sldId id="1278" r:id="rId31"/>
    <p:sldId id="1279" r:id="rId32"/>
    <p:sldId id="1419" r:id="rId33"/>
    <p:sldId id="1420" r:id="rId34"/>
    <p:sldId id="1441" r:id="rId35"/>
    <p:sldId id="1486" r:id="rId36"/>
    <p:sldId id="1487" r:id="rId37"/>
    <p:sldId id="1490" r:id="rId38"/>
    <p:sldId id="1506" r:id="rId39"/>
    <p:sldId id="1492" r:id="rId40"/>
    <p:sldId id="1493" r:id="rId41"/>
    <p:sldId id="1507" r:id="rId42"/>
    <p:sldId id="1508" r:id="rId43"/>
    <p:sldId id="1509" r:id="rId44"/>
    <p:sldId id="1485" r:id="rId45"/>
    <p:sldId id="1421" r:id="rId46"/>
    <p:sldId id="1373" r:id="rId47"/>
    <p:sldId id="1372" r:id="rId48"/>
    <p:sldId id="1367" r:id="rId49"/>
    <p:sldId id="1368" r:id="rId50"/>
    <p:sldId id="1369" r:id="rId51"/>
    <p:sldId id="1370" r:id="rId52"/>
    <p:sldId id="1371" r:id="rId53"/>
    <p:sldId id="1374" r:id="rId54"/>
    <p:sldId id="1375" r:id="rId55"/>
    <p:sldId id="1497" r:id="rId56"/>
    <p:sldId id="1376" r:id="rId57"/>
    <p:sldId id="1378" r:id="rId58"/>
    <p:sldId id="567" r:id="rId59"/>
  </p:sldIdLst>
  <p:sldSz cx="12192000" cy="6858000"/>
  <p:notesSz cx="6858000" cy="9144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defRPr kern="1200" baseline="0">
        <a:solidFill>
          <a:schemeClr val="tx1"/>
        </a:solidFill>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依依" initials="依依"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00000"/>
    <a:srgbClr val="404040"/>
    <a:srgbClr val="7F7F7F"/>
    <a:srgbClr val="CE3418"/>
    <a:srgbClr val="7F3533"/>
    <a:srgbClr val="803533"/>
    <a:srgbClr val="4F81BD"/>
    <a:srgbClr val="F0F0F0"/>
    <a:srgbClr val="F6B2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34"/>
    <p:restoredTop sz="93146"/>
  </p:normalViewPr>
  <p:slideViewPr>
    <p:cSldViewPr showGuides="1">
      <p:cViewPr varScale="1">
        <p:scale>
          <a:sx n="103" d="100"/>
          <a:sy n="103" d="100"/>
        </p:scale>
        <p:origin x="1400" y="176"/>
      </p:cViewPr>
      <p:guideLst>
        <p:guide orient="horz" pos="2359"/>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6" Type="http://schemas.openxmlformats.org/officeDocument/2006/relationships/customXml" Target="../customXml/item1.xml"/><Relationship Id="rId65" Type="http://schemas.openxmlformats.org/officeDocument/2006/relationships/customXmlProps" Target="../customXml/itemProps10.xml"/><Relationship Id="rId64" Type="http://schemas.openxmlformats.org/officeDocument/2006/relationships/commentAuthors" Target="commentAuthors.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2050" name="页眉占位符 1"/>
          <p:cNvSpPr>
            <a:spLocks noGrp="1"/>
          </p:cNvSpPr>
          <p:nvPr>
            <p:ph type="hdr" sz="quarter"/>
          </p:nvPr>
        </p:nvSpPr>
        <p:spPr>
          <a:xfrm>
            <a:off x="0" y="0"/>
            <a:ext cx="2971800" cy="457200"/>
          </a:xfrm>
          <a:prstGeom prst="rect">
            <a:avLst/>
          </a:prstGeom>
          <a:noFill/>
          <a:ln w="9525">
            <a:noFill/>
          </a:ln>
        </p:spPr>
        <p:txBody>
          <a:bodyPr vert="horz"/>
          <a:lstStyle/>
          <a:p>
            <a:pPr lvl="0" algn="l"/>
            <a:endParaRPr sz="1200">
              <a:ea typeface="宋体" panose="02010600030101010101" pitchFamily="2" charset="-122"/>
            </a:endParaRPr>
          </a:p>
        </p:txBody>
      </p:sp>
      <p:sp>
        <p:nvSpPr>
          <p:cNvPr id="2051" name="日期占位符 2"/>
          <p:cNvSpPr>
            <a:spLocks noGrp="1"/>
          </p:cNvSpPr>
          <p:nvPr>
            <p:ph type="dt" idx="1"/>
          </p:nvPr>
        </p:nvSpPr>
        <p:spPr>
          <a:xfrm>
            <a:off x="3884613" y="0"/>
            <a:ext cx="2971800" cy="457200"/>
          </a:xfrm>
          <a:prstGeom prst="rect">
            <a:avLst/>
          </a:prstGeom>
          <a:noFill/>
          <a:ln w="9525">
            <a:noFill/>
          </a:ln>
        </p:spPr>
        <p:txBody>
          <a:bodyPr vert="horz"/>
          <a:lstStyle/>
          <a:p>
            <a:pPr lvl="0" algn="r"/>
            <a:fld id="{BB962C8B-B14F-4D97-AF65-F5344CB8AC3E}" type="datetime1">
              <a:rPr lang="zh-CN" altLang="en-US" dirty="0">
                <a:ea typeface="宋体" panose="02010600030101010101" pitchFamily="2" charset="-122"/>
              </a:rPr>
            </a:fld>
            <a:endParaRPr lang="zh-CN" altLang="en-US" sz="1200" dirty="0">
              <a:ea typeface="宋体" panose="02010600030101010101" pitchFamily="2" charset="-122"/>
            </a:endParaRPr>
          </a:p>
        </p:txBody>
      </p:sp>
      <p:sp>
        <p:nvSpPr>
          <p:cNvPr id="2052" name="幻灯片图像占位符 3"/>
          <p:cNvSpPr>
            <a:spLocks noGrp="1" noRot="1" noChangeAspect="1"/>
          </p:cNvSpPr>
          <p:nvPr>
            <p:ph type="sldImg" idx="2"/>
          </p:nvPr>
        </p:nvSpPr>
        <p:spPr>
          <a:xfrm>
            <a:off x="381000" y="685800"/>
            <a:ext cx="6096000" cy="3429000"/>
          </a:xfrm>
          <a:prstGeom prst="rect">
            <a:avLst/>
          </a:prstGeom>
          <a:noFill/>
          <a:ln w="12700">
            <a:noFill/>
          </a:ln>
        </p:spPr>
      </p:sp>
      <p:sp>
        <p:nvSpPr>
          <p:cNvPr id="2053" name="备注占位符 4"/>
          <p:cNvSpPr>
            <a:spLocks noGrp="1" noRot="1" noChangeAspect="1"/>
          </p:cNvSpPr>
          <p:nvPr/>
        </p:nvSpPr>
        <p:spPr>
          <a:xfrm>
            <a:off x="685800" y="4343400"/>
            <a:ext cx="5486400" cy="4114800"/>
          </a:xfrm>
          <a:prstGeom prst="rect">
            <a:avLst/>
          </a:prstGeom>
          <a:noFill/>
          <a:ln w="12700">
            <a:noFill/>
          </a:ln>
        </p:spPr>
        <p:txBody>
          <a:bodyPr vert="horz" anchor="ct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4" name="页脚占位符 5"/>
          <p:cNvSpPr>
            <a:spLocks noGrp="1"/>
          </p:cNvSpPr>
          <p:nvPr>
            <p:ph type="ftr" sz="quarter" idx="4"/>
          </p:nvPr>
        </p:nvSpPr>
        <p:spPr>
          <a:xfrm>
            <a:off x="0" y="8685213"/>
            <a:ext cx="2971800" cy="457200"/>
          </a:xfrm>
          <a:prstGeom prst="rect">
            <a:avLst/>
          </a:prstGeom>
          <a:noFill/>
          <a:ln w="9525">
            <a:noFill/>
          </a:ln>
        </p:spPr>
        <p:txBody>
          <a:bodyPr vert="horz" anchor="b"/>
          <a:lstStyle/>
          <a:p>
            <a:pPr lvl="0" algn="l"/>
            <a:endParaRPr sz="1200">
              <a:ea typeface="宋体" panose="02010600030101010101" pitchFamily="2" charset="-122"/>
            </a:endParaRPr>
          </a:p>
        </p:txBody>
      </p:sp>
      <p:sp>
        <p:nvSpPr>
          <p:cNvPr id="2055" name="灯片编号占位符 6"/>
          <p:cNvSpPr>
            <a:spLocks noGrp="1"/>
          </p:cNvSpPr>
          <p:nvPr>
            <p:ph type="sldNum" sz="quarter" idx="5"/>
          </p:nvPr>
        </p:nvSpPr>
        <p:spPr>
          <a:xfrm>
            <a:off x="3884613" y="8685213"/>
            <a:ext cx="2971800" cy="457200"/>
          </a:xfrm>
          <a:prstGeom prst="rect">
            <a:avLst/>
          </a:prstGeom>
          <a:noFill/>
          <a:ln w="9525">
            <a:noFill/>
          </a:ln>
        </p:spPr>
        <p:txBody>
          <a:bodyPr vert="horz" anchor="b"/>
          <a:lstStyle/>
          <a:p>
            <a:pPr lvl="0" algn="r"/>
            <a:fld id="{9A0DB2DC-4C9A-4742-B13C-FB6460FD3503}" type="slidenum">
              <a:rPr lang="zh-CN" altLang="en-US" dirty="0">
                <a:ea typeface="宋体" panose="02010600030101010101" pitchFamily="2" charset="-122"/>
              </a:rPr>
            </a:fld>
            <a:endParaRPr lang="zh-CN" altLang="en-US" sz="1200" dirty="0">
              <a:ea typeface="宋体" panose="02010600030101010101" pitchFamily="2" charset="-122"/>
            </a:endParaRPr>
          </a:p>
        </p:txBody>
      </p:sp>
    </p:spTree>
  </p:cSld>
  <p:clrMap bg1="lt1" tx1="dk1" bg2="lt2" tx2="dk2" accent1="accent1" accent2="accent2" accent3="accent3" accent4="accent4" accent5="accent5" accent6="accent6" hlink="hlink" folHlink="folHlink"/>
  <p:hf hdr="0" ftr="0" dt="0"/>
  <p:notesStyle>
    <a:lvl1pPr lvl="0" defTabSz="0" fontAlgn="base">
      <a:defRPr sz="1200" kern="1200"/>
    </a:lvl1pPr>
    <a:lvl2pPr marL="0" lvl="1" indent="0" defTabSz="0" fontAlgn="base">
      <a:defRPr sz="1200" kern="1200"/>
    </a:lvl2pPr>
    <a:lvl3pPr marL="0" lvl="2" indent="0" defTabSz="0" fontAlgn="base">
      <a:defRPr sz="1200" kern="1200"/>
    </a:lvl3pPr>
    <a:lvl4pPr marL="0" lvl="3" indent="0" defTabSz="0" fontAlgn="base">
      <a:defRPr sz="1200" kern="1200"/>
    </a:lvl4pPr>
    <a:lvl5pPr marL="0" lvl="4" indent="0" defTabSz="0" fontAlgn="base">
      <a:defRPr sz="1200" kern="1200"/>
    </a:lvl5pPr>
    <a:lvl6pPr marL="2286000" lvl="5" indent="0" defTabSz="0" fontAlgn="base">
      <a:defRPr sz="1200" kern="1200"/>
    </a:lvl6pPr>
    <a:lvl7pPr marL="2743200" lvl="6" indent="0" defTabSz="0" fontAlgn="base">
      <a:defRPr sz="1200" kern="1200"/>
    </a:lvl7pPr>
    <a:lvl8pPr marL="3200400" lvl="7" indent="0" defTabSz="0" fontAlgn="base">
      <a:defRPr sz="1200" kern="1200"/>
    </a:lvl8pPr>
    <a:lvl9pPr marL="3657600" lvl="8" indent="0" defTabSz="0" fontAlgn="base">
      <a:defRPr sz="1200" kern="1200"/>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zh-CN" altLang="en-US" dirty="0" smtClean="0"/>
              <a:t>解决方案是 品牌、、、、 数据化</a:t>
            </a:r>
            <a:endParaRPr kumimoji="1" lang="en-US" altLang="zh-CN" dirty="0" smtClean="0"/>
          </a:p>
          <a:p>
            <a:r>
              <a:rPr kumimoji="1" lang="zh-CN" altLang="en-US" dirty="0" smtClean="0"/>
              <a:t>形成品牌</a:t>
            </a:r>
            <a:r>
              <a:rPr kumimoji="1" lang="en-US" altLang="zh-CN" dirty="0" smtClean="0"/>
              <a:t>-</a:t>
            </a:r>
            <a:r>
              <a:rPr kumimoji="1" lang="zh-CN" altLang="en-US" dirty="0" smtClean="0"/>
              <a:t>经销商连接</a:t>
            </a:r>
            <a:endParaRPr kumimoji="1" lang="en-US" altLang="zh-CN" dirty="0" smtClean="0"/>
          </a:p>
          <a:p>
            <a:r>
              <a:rPr kumimoji="1" lang="zh-CN" altLang="en-US" dirty="0" smtClean="0"/>
              <a:t>品牌</a:t>
            </a:r>
            <a:r>
              <a:rPr kumimoji="1" lang="en-US" altLang="zh-CN" dirty="0" smtClean="0"/>
              <a:t>-</a:t>
            </a:r>
            <a:r>
              <a:rPr kumimoji="1" lang="zh-CN" altLang="en-US" dirty="0" smtClean="0"/>
              <a:t>终端连接</a:t>
            </a:r>
            <a:endParaRPr kumimoji="1" lang="en-US" altLang="zh-CN" dirty="0" smtClean="0"/>
          </a:p>
          <a:p>
            <a:r>
              <a:rPr kumimoji="1" lang="zh-CN" altLang="en-US" dirty="0" smtClean="0"/>
              <a:t>品牌</a:t>
            </a:r>
            <a:r>
              <a:rPr kumimoji="1" lang="en-US" altLang="zh-CN" dirty="0" smtClean="0"/>
              <a:t>-</a:t>
            </a:r>
            <a:r>
              <a:rPr kumimoji="1" lang="zh-CN" altLang="en-US" dirty="0" smtClean="0"/>
              <a:t>消费者连接</a:t>
            </a:r>
            <a:endParaRPr kumimoji="1" lang="en-US" altLang="zh-CN" dirty="0" smtClean="0"/>
          </a:p>
          <a:p>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pPr lvl="0" algn="r"/>
            <a:fld id="{9A0DB2DC-4C9A-4742-B13C-FB6460FD3503}" type="slidenum">
              <a:rPr lang="zh-CN" altLang="en-US" smtClean="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zh-CN" altLang="en-US" dirty="0">
                <a:ea typeface="宋体" panose="02010600030101010101" pitchFamily="2" charset="-122"/>
              </a:rPr>
            </a:fld>
            <a:endParaRPr lang="zh-CN" altLang="en-US" sz="12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灯片编号占位符 2"/>
          <p:cNvSpPr>
            <a:spLocks noGrp="1"/>
          </p:cNvSpPr>
          <p:nvPr>
            <p:ph type="sldNum" sz="quarter" idx="5"/>
          </p:nvPr>
        </p:nvSpPr>
        <p:spPr/>
        <p:txBody>
          <a:bodyPr/>
          <a:lstStyle/>
          <a:p>
            <a:pPr lvl="0" algn="r"/>
            <a:fld id="{9A0DB2DC-4C9A-4742-B13C-FB6460FD3503}" type="slidenum">
              <a:rPr lang="zh-CN" altLang="en-US" dirty="0">
                <a:ea typeface="宋体" panose="02010600030101010101" pitchFamily="2" charset="-122"/>
              </a:rPr>
            </a:fld>
            <a:endParaRPr lang="zh-CN" altLang="en-US" sz="12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zh-CN" altLang="en-US" dirty="0" smtClean="0"/>
              <a:t>以前我们发一块的红包，是实打实要发出去的钱</a:t>
            </a:r>
            <a:endParaRPr kumimoji="1" lang="en-US" altLang="zh-CN" dirty="0" smtClean="0"/>
          </a:p>
          <a:p>
            <a:r>
              <a:rPr kumimoji="1" lang="zh-CN" altLang="en-US" dirty="0" smtClean="0"/>
              <a:t>未来我们有了异业合作，同样是发一块钱，</a:t>
            </a:r>
            <a:endParaRPr kumimoji="1" lang="zh-CN" altLang="en-US" dirty="0"/>
          </a:p>
        </p:txBody>
      </p:sp>
      <p:sp>
        <p:nvSpPr>
          <p:cNvPr id="4" name="幻灯片编号占位符 3"/>
          <p:cNvSpPr>
            <a:spLocks noGrp="1"/>
          </p:cNvSpPr>
          <p:nvPr>
            <p:ph type="sldNum" sz="quarter" idx="10"/>
          </p:nvPr>
        </p:nvSpPr>
        <p:spPr/>
        <p:txBody>
          <a:bodyPr/>
          <a:lstStyle/>
          <a:p>
            <a:pPr lvl="0" algn="r"/>
            <a:fld id="{9A0DB2DC-4C9A-4742-B13C-FB6460FD3503}" type="slidenum">
              <a:rPr lang="zh-CN" altLang="en-US" smtClean="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grpSp>
        <p:nvGrpSpPr>
          <p:cNvPr id="4" name="组合 3"/>
          <p:cNvGrpSpPr/>
          <p:nvPr userDrawn="1"/>
        </p:nvGrpSpPr>
        <p:grpSpPr>
          <a:xfrm>
            <a:off x="263525" y="202565"/>
            <a:ext cx="368300" cy="431800"/>
            <a:chOff x="18399" y="524"/>
            <a:chExt cx="580" cy="680"/>
          </a:xfrm>
        </p:grpSpPr>
        <p:sp>
          <p:nvSpPr>
            <p:cNvPr id="1027" name="燕尾形 1"/>
            <p:cNvSpPr/>
            <p:nvPr/>
          </p:nvSpPr>
          <p:spPr>
            <a:xfrm>
              <a:off x="18399" y="524"/>
              <a:ext cx="340" cy="680"/>
            </a:xfrm>
            <a:prstGeom prst="chevron">
              <a:avLst>
                <a:gd name="adj" fmla="val 50000"/>
              </a:avLst>
            </a:prstGeom>
            <a:solidFill>
              <a:srgbClr val="CD1F06"/>
            </a:solidFill>
            <a:ln w="3175">
              <a:noFill/>
            </a:ln>
          </p:spPr>
          <p:txBody>
            <a:bodyPr anchor="ctr"/>
            <a:lstStyle/>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8" name="燕尾形 9"/>
            <p:cNvSpPr/>
            <p:nvPr/>
          </p:nvSpPr>
          <p:spPr>
            <a:xfrm>
              <a:off x="18639" y="524"/>
              <a:ext cx="340" cy="680"/>
            </a:xfrm>
            <a:prstGeom prst="chevron">
              <a:avLst>
                <a:gd name="adj" fmla="val 50000"/>
              </a:avLst>
            </a:prstGeom>
            <a:solidFill>
              <a:srgbClr val="CD1F06"/>
            </a:solidFill>
            <a:ln w="3175">
              <a:noFill/>
            </a:ln>
          </p:spPr>
          <p:txBody>
            <a:bodyPr anchor="ctr"/>
            <a:lstStyle/>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空白">
    <p:spTree>
      <p:nvGrpSpPr>
        <p:cNvPr id="1" name=""/>
        <p:cNvGrpSpPr/>
        <p:nvPr/>
      </p:nvGrpSpPr>
      <p:grpSpPr>
        <a:xfrm>
          <a:off x="0" y="0"/>
          <a:ext cx="0" cy="0"/>
          <a:chOff x="0" y="0"/>
          <a:chExt cx="0" cy="0"/>
        </a:xfrm>
      </p:grpSpPr>
      <p:sp>
        <p:nvSpPr>
          <p:cNvPr id="12" name="Titelplatzhalter 1"/>
          <p:cNvSpPr>
            <a:spLocks noGrp="1"/>
          </p:cNvSpPr>
          <p:nvPr>
            <p:ph type="title" hasCustomPrompt="1"/>
          </p:nvPr>
        </p:nvSpPr>
        <p:spPr bwMode="gray">
          <a:xfrm>
            <a:off x="624417" y="461433"/>
            <a:ext cx="9410699" cy="1265767"/>
          </a:xfrm>
          <a:prstGeom prst="rect">
            <a:avLst/>
          </a:prstGeom>
        </p:spPr>
        <p:txBody>
          <a:bodyPr vert="horz" lIns="0" tIns="0" rIns="0" bIns="0" rtlCol="0" anchor="b">
            <a:noAutofit/>
          </a:bodyPr>
          <a:lstStyle/>
          <a:p>
            <a:r>
              <a:rPr lang="en-US" noProof="0"/>
              <a:t>Headline</a:t>
            </a:r>
            <a:endParaRPr lang="en-US" noProof="0"/>
          </a:p>
        </p:txBody>
      </p:sp>
      <p:sp>
        <p:nvSpPr>
          <p:cNvPr id="13" name="Textplatzhalter 2"/>
          <p:cNvSpPr>
            <a:spLocks noGrp="1"/>
          </p:cNvSpPr>
          <p:nvPr>
            <p:ph idx="1" hasCustomPrompt="1"/>
          </p:nvPr>
        </p:nvSpPr>
        <p:spPr bwMode="gray">
          <a:xfrm>
            <a:off x="624417" y="2169584"/>
            <a:ext cx="10943165" cy="6040967"/>
          </a:xfrm>
          <a:prstGeom prst="rect">
            <a:avLst/>
          </a:prstGeom>
        </p:spPr>
        <p:txBody>
          <a:bodyPr vert="horz" lIns="0" tIns="0" rIns="0" bIns="0" rtlCol="0">
            <a:noAutofit/>
          </a:bodyPr>
          <a:lstStyle/>
          <a:p>
            <a:pPr lvl="0"/>
            <a:r>
              <a:rPr lang="en-US" noProof="0"/>
              <a:t>Text in Arial Regular 18pt</a:t>
            </a:r>
            <a:endParaRPr lang="en-US" noProof="0"/>
          </a:p>
          <a:p>
            <a:pPr lvl="1"/>
            <a:r>
              <a:rPr lang="en-US" noProof="0"/>
              <a:t>First level</a:t>
            </a:r>
            <a:endParaRPr lang="en-US" noProof="0"/>
          </a:p>
          <a:p>
            <a:pPr lvl="2"/>
            <a:r>
              <a:rPr lang="en-US" noProof="0"/>
              <a:t>Second level</a:t>
            </a:r>
            <a:endParaRPr lang="en-US" noProof="0"/>
          </a:p>
          <a:p>
            <a:pPr lvl="3"/>
            <a:r>
              <a:rPr lang="en-US" noProof="0"/>
              <a:t>Third level</a:t>
            </a:r>
            <a:endParaRPr lang="en-US" noProof="0"/>
          </a:p>
          <a:p>
            <a:pPr lvl="4"/>
            <a:r>
              <a:rPr lang="en-US" noProof="0"/>
              <a:t>Fourth level</a:t>
            </a:r>
            <a:endParaRPr 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1788336" y="1584605"/>
            <a:ext cx="4307664" cy="4307664"/>
          </a:xfrm>
          <a:prstGeom prst="diamond">
            <a:avLst/>
          </a:prstGeom>
        </p:spPr>
        <p:txBody>
          <a:bodyPr lIns="45720" tIns="22860" rIns="45720" bIns="22860"/>
          <a:lstStyle>
            <a:lvl1pPr>
              <a:defRPr sz="1335"/>
            </a:lvl1pPr>
          </a:lstStyle>
          <a:p>
            <a:r>
              <a:rPr lang="en-US" dirty="0"/>
              <a:t>Click icon to add picture</a:t>
            </a:r>
            <a:endParaRPr lang="uk-UA"/>
          </a:p>
        </p:txBody>
      </p:sp>
      <p:sp>
        <p:nvSpPr>
          <p:cNvPr id="15" name="Picture Placeholder 2"/>
          <p:cNvSpPr>
            <a:spLocks noGrp="1"/>
          </p:cNvSpPr>
          <p:nvPr>
            <p:ph type="pic" sz="quarter" idx="13"/>
          </p:nvPr>
        </p:nvSpPr>
        <p:spPr>
          <a:xfrm>
            <a:off x="5012267" y="3732107"/>
            <a:ext cx="2157984" cy="2157984"/>
          </a:xfrm>
          <a:prstGeom prst="diamond">
            <a:avLst/>
          </a:prstGeom>
        </p:spPr>
        <p:txBody>
          <a:bodyPr lIns="45720" tIns="22860" rIns="45720" bIns="22860"/>
          <a:lstStyle>
            <a:lvl1pPr>
              <a:defRPr sz="1335"/>
            </a:lvl1pPr>
          </a:lstStyle>
          <a:p>
            <a:r>
              <a:rPr lang="en-US" dirty="0"/>
              <a:t>Click icon to add picture</a:t>
            </a:r>
            <a:endParaRPr lang="uk-UA"/>
          </a:p>
        </p:txBody>
      </p:sp>
      <p:sp>
        <p:nvSpPr>
          <p:cNvPr id="16" name="Picture Placeholder 2"/>
          <p:cNvSpPr>
            <a:spLocks noGrp="1"/>
          </p:cNvSpPr>
          <p:nvPr>
            <p:ph type="pic" sz="quarter" idx="14"/>
          </p:nvPr>
        </p:nvSpPr>
        <p:spPr>
          <a:xfrm>
            <a:off x="7170251" y="3732107"/>
            <a:ext cx="2157984" cy="2157984"/>
          </a:xfrm>
          <a:prstGeom prst="diamond">
            <a:avLst/>
          </a:prstGeom>
        </p:spPr>
        <p:txBody>
          <a:bodyPr lIns="45720" tIns="22860" rIns="45720" bIns="22860"/>
          <a:lstStyle>
            <a:lvl1pPr>
              <a:defRPr sz="1335"/>
            </a:lvl1pPr>
          </a:lstStyle>
          <a:p>
            <a:r>
              <a:rPr lang="en-US" dirty="0"/>
              <a:t>Click icon to add picture</a:t>
            </a:r>
            <a:endParaRPr lang="uk-UA"/>
          </a:p>
        </p:txBody>
      </p:sp>
      <p:sp>
        <p:nvSpPr>
          <p:cNvPr id="10"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524000" y="1341120"/>
            <a:ext cx="2286000" cy="2286000"/>
          </a:xfrm>
          <a:prstGeom prst="rect">
            <a:avLst/>
          </a:prstGeom>
        </p:spPr>
        <p:txBody>
          <a:bodyPr lIns="45720" tIns="22860" rIns="45720" bIns="22860"/>
          <a:lstStyle>
            <a:lvl1pPr>
              <a:defRPr sz="1335"/>
            </a:lvl1pPr>
          </a:lstStyle>
          <a:p>
            <a:r>
              <a:rPr lang="en-US" dirty="0"/>
              <a:t>Click icon to add picture</a:t>
            </a:r>
            <a:endParaRPr lang="uk-UA"/>
          </a:p>
        </p:txBody>
      </p:sp>
      <p:sp>
        <p:nvSpPr>
          <p:cNvPr id="13" name="Picture Placeholder 3"/>
          <p:cNvSpPr>
            <a:spLocks noGrp="1"/>
          </p:cNvSpPr>
          <p:nvPr>
            <p:ph type="pic" sz="quarter" idx="14"/>
          </p:nvPr>
        </p:nvSpPr>
        <p:spPr>
          <a:xfrm>
            <a:off x="6096000" y="1341120"/>
            <a:ext cx="2286000" cy="2286000"/>
          </a:xfrm>
          <a:prstGeom prst="rect">
            <a:avLst/>
          </a:prstGeom>
        </p:spPr>
        <p:txBody>
          <a:bodyPr lIns="45720" tIns="22860" rIns="45720" bIns="22860"/>
          <a:lstStyle>
            <a:lvl1pPr>
              <a:defRPr sz="1335"/>
            </a:lvl1pPr>
          </a:lstStyle>
          <a:p>
            <a:r>
              <a:rPr lang="en-US" dirty="0"/>
              <a:t>Click icon to add picture</a:t>
            </a:r>
            <a:endParaRPr lang="uk-UA"/>
          </a:p>
        </p:txBody>
      </p:sp>
      <p:sp>
        <p:nvSpPr>
          <p:cNvPr id="16" name="Picture Placeholder 3"/>
          <p:cNvSpPr>
            <a:spLocks noGrp="1"/>
          </p:cNvSpPr>
          <p:nvPr>
            <p:ph type="pic" sz="quarter" idx="17"/>
          </p:nvPr>
        </p:nvSpPr>
        <p:spPr>
          <a:xfrm>
            <a:off x="3810000" y="3627120"/>
            <a:ext cx="2286000" cy="2286000"/>
          </a:xfrm>
          <a:prstGeom prst="rect">
            <a:avLst/>
          </a:prstGeom>
        </p:spPr>
        <p:txBody>
          <a:bodyPr lIns="45720" tIns="22860" rIns="45720" bIns="22860"/>
          <a:lstStyle>
            <a:lvl1pPr>
              <a:defRPr sz="1335"/>
            </a:lvl1pPr>
          </a:lstStyle>
          <a:p>
            <a:r>
              <a:rPr lang="en-US" dirty="0"/>
              <a:t>Click icon to add picture</a:t>
            </a:r>
            <a:endParaRPr lang="uk-UA"/>
          </a:p>
        </p:txBody>
      </p:sp>
      <p:sp>
        <p:nvSpPr>
          <p:cNvPr id="18" name="Picture Placeholder 3"/>
          <p:cNvSpPr>
            <a:spLocks noGrp="1"/>
          </p:cNvSpPr>
          <p:nvPr>
            <p:ph type="pic" sz="quarter" idx="19"/>
          </p:nvPr>
        </p:nvSpPr>
        <p:spPr>
          <a:xfrm>
            <a:off x="8382000" y="3627120"/>
            <a:ext cx="2286000" cy="2286000"/>
          </a:xfrm>
          <a:prstGeom prst="rect">
            <a:avLst/>
          </a:prstGeom>
        </p:spPr>
        <p:txBody>
          <a:bodyPr lIns="45720" tIns="22860" rIns="45720" bIns="22860"/>
          <a:lstStyle>
            <a:lvl1pPr>
              <a:defRPr sz="1335"/>
            </a:lvl1pPr>
          </a:lstStyle>
          <a:p>
            <a:r>
              <a:rPr lang="en-US" dirty="0"/>
              <a:t>Click icon to add picture</a:t>
            </a:r>
            <a:endParaRPr lang="uk-UA"/>
          </a:p>
        </p:txBody>
      </p:sp>
      <p:sp>
        <p:nvSpPr>
          <p:cNvPr id="10"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OWXASE 1">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2438400" y="134112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8" name="Picture Placeholder 3"/>
          <p:cNvSpPr>
            <a:spLocks noGrp="1"/>
          </p:cNvSpPr>
          <p:nvPr>
            <p:ph type="pic" sz="quarter" idx="14"/>
          </p:nvPr>
        </p:nvSpPr>
        <p:spPr>
          <a:xfrm>
            <a:off x="7315200" y="134112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9" name="Picture Placeholder 3"/>
          <p:cNvSpPr>
            <a:spLocks noGrp="1"/>
          </p:cNvSpPr>
          <p:nvPr>
            <p:ph type="pic" sz="quarter" idx="16"/>
          </p:nvPr>
        </p:nvSpPr>
        <p:spPr>
          <a:xfrm>
            <a:off x="0" y="316992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0" name="Picture Placeholder 3"/>
          <p:cNvSpPr>
            <a:spLocks noGrp="1"/>
          </p:cNvSpPr>
          <p:nvPr>
            <p:ph type="pic" sz="quarter" idx="18"/>
          </p:nvPr>
        </p:nvSpPr>
        <p:spPr>
          <a:xfrm>
            <a:off x="4876800" y="316992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1" name="Picture Placeholder 3"/>
          <p:cNvSpPr>
            <a:spLocks noGrp="1"/>
          </p:cNvSpPr>
          <p:nvPr>
            <p:ph type="pic" sz="quarter" idx="20"/>
          </p:nvPr>
        </p:nvSpPr>
        <p:spPr>
          <a:xfrm>
            <a:off x="9753600" y="316992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4"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OWXASE 2">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0" y="1341120"/>
            <a:ext cx="2438400" cy="1828800"/>
          </a:xfrm>
          <a:prstGeom prst="rect">
            <a:avLst/>
          </a:prstGeom>
          <a:ln w="38100">
            <a:solidFill>
              <a:schemeClr val="bg1"/>
            </a:solidFill>
          </a:ln>
        </p:spPr>
        <p:txBody>
          <a:bodyPr lIns="45720" tIns="22860" rIns="45720" bIns="22860"/>
          <a:lstStyle>
            <a:lvl1pPr>
              <a:defRPr sz="1335"/>
            </a:lvl1pPr>
          </a:lstStyle>
          <a:p>
            <a:r>
              <a:rPr lang="en-US" dirty="0"/>
              <a:t>Click icon to add picture</a:t>
            </a:r>
            <a:endParaRPr lang="uk-UA"/>
          </a:p>
        </p:txBody>
      </p:sp>
      <p:sp>
        <p:nvSpPr>
          <p:cNvPr id="8" name="Picture Placeholder 3"/>
          <p:cNvSpPr>
            <a:spLocks noGrp="1"/>
          </p:cNvSpPr>
          <p:nvPr>
            <p:ph type="pic" sz="quarter" idx="13"/>
          </p:nvPr>
        </p:nvSpPr>
        <p:spPr>
          <a:xfrm>
            <a:off x="2438400" y="1341120"/>
            <a:ext cx="2438400" cy="1828800"/>
          </a:xfrm>
          <a:prstGeom prst="rect">
            <a:avLst/>
          </a:prstGeom>
          <a:ln w="38100">
            <a:solidFill>
              <a:schemeClr val="bg1"/>
            </a:solidFill>
          </a:ln>
        </p:spPr>
        <p:txBody>
          <a:bodyPr lIns="45720" tIns="22860" rIns="45720" bIns="22860"/>
          <a:lstStyle>
            <a:lvl1pPr>
              <a:defRPr sz="1335"/>
            </a:lvl1pPr>
          </a:lstStyle>
          <a:p>
            <a:r>
              <a:rPr lang="en-US" dirty="0"/>
              <a:t>Click icon to add picture</a:t>
            </a:r>
            <a:endParaRPr lang="uk-UA"/>
          </a:p>
        </p:txBody>
      </p:sp>
      <p:sp>
        <p:nvSpPr>
          <p:cNvPr id="9" name="Picture Placeholder 3"/>
          <p:cNvSpPr>
            <a:spLocks noGrp="1"/>
          </p:cNvSpPr>
          <p:nvPr>
            <p:ph type="pic" sz="quarter" idx="14"/>
          </p:nvPr>
        </p:nvSpPr>
        <p:spPr>
          <a:xfrm>
            <a:off x="4876800" y="1341120"/>
            <a:ext cx="2438400" cy="1828800"/>
          </a:xfrm>
          <a:prstGeom prst="rect">
            <a:avLst/>
          </a:prstGeom>
          <a:ln w="38100">
            <a:solidFill>
              <a:schemeClr val="bg1"/>
            </a:solidFill>
          </a:ln>
        </p:spPr>
        <p:txBody>
          <a:bodyPr lIns="45720" tIns="22860" rIns="45720" bIns="22860"/>
          <a:lstStyle>
            <a:lvl1pPr>
              <a:defRPr sz="1335"/>
            </a:lvl1pPr>
          </a:lstStyle>
          <a:p>
            <a:r>
              <a:rPr lang="en-US" dirty="0"/>
              <a:t>Click icon to add picture</a:t>
            </a:r>
            <a:endParaRPr lang="uk-UA"/>
          </a:p>
        </p:txBody>
      </p:sp>
      <p:sp>
        <p:nvSpPr>
          <p:cNvPr id="10" name="Picture Placeholder 3"/>
          <p:cNvSpPr>
            <a:spLocks noGrp="1"/>
          </p:cNvSpPr>
          <p:nvPr>
            <p:ph type="pic" sz="quarter" idx="15"/>
          </p:nvPr>
        </p:nvSpPr>
        <p:spPr>
          <a:xfrm>
            <a:off x="7315200" y="1341120"/>
            <a:ext cx="2438400" cy="1828800"/>
          </a:xfrm>
          <a:prstGeom prst="rect">
            <a:avLst/>
          </a:prstGeom>
          <a:ln w="38100">
            <a:solidFill>
              <a:schemeClr val="bg1"/>
            </a:solidFill>
          </a:ln>
        </p:spPr>
        <p:txBody>
          <a:bodyPr lIns="45720" tIns="22860" rIns="45720" bIns="22860"/>
          <a:lstStyle>
            <a:lvl1pPr>
              <a:defRPr sz="1335"/>
            </a:lvl1pPr>
          </a:lstStyle>
          <a:p>
            <a:r>
              <a:rPr lang="en-US" dirty="0"/>
              <a:t>Click icon to add picture</a:t>
            </a:r>
            <a:endParaRPr lang="uk-UA"/>
          </a:p>
        </p:txBody>
      </p:sp>
      <p:sp>
        <p:nvSpPr>
          <p:cNvPr id="11" name="Picture Placeholder 3"/>
          <p:cNvSpPr>
            <a:spLocks noGrp="1"/>
          </p:cNvSpPr>
          <p:nvPr>
            <p:ph type="pic" sz="quarter" idx="16"/>
          </p:nvPr>
        </p:nvSpPr>
        <p:spPr>
          <a:xfrm>
            <a:off x="9753600" y="1341120"/>
            <a:ext cx="2438400" cy="1828800"/>
          </a:xfrm>
          <a:prstGeom prst="rect">
            <a:avLst/>
          </a:prstGeom>
          <a:ln w="38100">
            <a:solidFill>
              <a:schemeClr val="bg1"/>
            </a:solidFill>
          </a:ln>
        </p:spPr>
        <p:txBody>
          <a:bodyPr lIns="45720" tIns="22860" rIns="45720" bIns="22860"/>
          <a:lstStyle>
            <a:lvl1pPr>
              <a:defRPr sz="1335"/>
            </a:lvl1pPr>
          </a:lstStyle>
          <a:p>
            <a:r>
              <a:rPr lang="en-US" dirty="0"/>
              <a:t>Click icon to add picture</a:t>
            </a:r>
            <a:endParaRPr lang="uk-UA"/>
          </a:p>
        </p:txBody>
      </p:sp>
      <p:sp>
        <p:nvSpPr>
          <p:cNvPr id="12" name="Picture Placeholder 3"/>
          <p:cNvSpPr>
            <a:spLocks noGrp="1"/>
          </p:cNvSpPr>
          <p:nvPr>
            <p:ph type="pic" sz="quarter" idx="17"/>
          </p:nvPr>
        </p:nvSpPr>
        <p:spPr>
          <a:xfrm>
            <a:off x="0" y="3169920"/>
            <a:ext cx="2438400" cy="1828800"/>
          </a:xfrm>
          <a:prstGeom prst="rect">
            <a:avLst/>
          </a:prstGeom>
          <a:ln w="38100">
            <a:solidFill>
              <a:schemeClr val="bg1"/>
            </a:solidFill>
          </a:ln>
        </p:spPr>
        <p:txBody>
          <a:bodyPr lIns="45720" tIns="22860" rIns="45720" bIns="22860"/>
          <a:lstStyle>
            <a:lvl1pPr>
              <a:defRPr sz="1335"/>
            </a:lvl1pPr>
          </a:lstStyle>
          <a:p>
            <a:r>
              <a:rPr lang="en-US" dirty="0"/>
              <a:t>Click icon to add picture</a:t>
            </a:r>
            <a:endParaRPr lang="uk-UA"/>
          </a:p>
        </p:txBody>
      </p:sp>
      <p:sp>
        <p:nvSpPr>
          <p:cNvPr id="13" name="Picture Placeholder 3"/>
          <p:cNvSpPr>
            <a:spLocks noGrp="1"/>
          </p:cNvSpPr>
          <p:nvPr>
            <p:ph type="pic" sz="quarter" idx="18"/>
          </p:nvPr>
        </p:nvSpPr>
        <p:spPr>
          <a:xfrm>
            <a:off x="2438400" y="3169920"/>
            <a:ext cx="2438400" cy="1828800"/>
          </a:xfrm>
          <a:prstGeom prst="rect">
            <a:avLst/>
          </a:prstGeom>
          <a:ln w="38100">
            <a:solidFill>
              <a:schemeClr val="bg1"/>
            </a:solidFill>
          </a:ln>
        </p:spPr>
        <p:txBody>
          <a:bodyPr lIns="45720" tIns="22860" rIns="45720" bIns="22860"/>
          <a:lstStyle>
            <a:lvl1pPr>
              <a:defRPr sz="1335"/>
            </a:lvl1pPr>
          </a:lstStyle>
          <a:p>
            <a:r>
              <a:rPr lang="en-US" dirty="0"/>
              <a:t>Click icon to add picture</a:t>
            </a:r>
            <a:endParaRPr lang="uk-UA"/>
          </a:p>
        </p:txBody>
      </p:sp>
      <p:sp>
        <p:nvSpPr>
          <p:cNvPr id="14" name="Picture Placeholder 3"/>
          <p:cNvSpPr>
            <a:spLocks noGrp="1"/>
          </p:cNvSpPr>
          <p:nvPr>
            <p:ph type="pic" sz="quarter" idx="19"/>
          </p:nvPr>
        </p:nvSpPr>
        <p:spPr>
          <a:xfrm>
            <a:off x="4876800" y="3169920"/>
            <a:ext cx="2438400" cy="1828800"/>
          </a:xfrm>
          <a:prstGeom prst="rect">
            <a:avLst/>
          </a:prstGeom>
          <a:ln w="38100">
            <a:solidFill>
              <a:schemeClr val="bg1"/>
            </a:solidFill>
          </a:ln>
        </p:spPr>
        <p:txBody>
          <a:bodyPr lIns="45720" tIns="22860" rIns="45720" bIns="22860"/>
          <a:lstStyle>
            <a:lvl1pPr>
              <a:defRPr sz="1335"/>
            </a:lvl1pPr>
          </a:lstStyle>
          <a:p>
            <a:r>
              <a:rPr lang="en-US" dirty="0"/>
              <a:t>Click icon to add picture</a:t>
            </a:r>
            <a:endParaRPr lang="uk-UA"/>
          </a:p>
        </p:txBody>
      </p:sp>
      <p:sp>
        <p:nvSpPr>
          <p:cNvPr id="15" name="Picture Placeholder 3"/>
          <p:cNvSpPr>
            <a:spLocks noGrp="1"/>
          </p:cNvSpPr>
          <p:nvPr>
            <p:ph type="pic" sz="quarter" idx="20"/>
          </p:nvPr>
        </p:nvSpPr>
        <p:spPr>
          <a:xfrm>
            <a:off x="7315200" y="3169920"/>
            <a:ext cx="2438400" cy="1828800"/>
          </a:xfrm>
          <a:prstGeom prst="rect">
            <a:avLst/>
          </a:prstGeom>
          <a:ln w="38100">
            <a:solidFill>
              <a:schemeClr val="bg1"/>
            </a:solidFill>
          </a:ln>
        </p:spPr>
        <p:txBody>
          <a:bodyPr lIns="45720" tIns="22860" rIns="45720" bIns="22860"/>
          <a:lstStyle>
            <a:lvl1pPr>
              <a:defRPr sz="1335"/>
            </a:lvl1pPr>
          </a:lstStyle>
          <a:p>
            <a:r>
              <a:rPr lang="en-US" dirty="0"/>
              <a:t>Click icon to add picture</a:t>
            </a:r>
            <a:endParaRPr lang="uk-UA"/>
          </a:p>
        </p:txBody>
      </p:sp>
      <p:sp>
        <p:nvSpPr>
          <p:cNvPr id="16" name="Picture Placeholder 3"/>
          <p:cNvSpPr>
            <a:spLocks noGrp="1"/>
          </p:cNvSpPr>
          <p:nvPr>
            <p:ph type="pic" sz="quarter" idx="21"/>
          </p:nvPr>
        </p:nvSpPr>
        <p:spPr>
          <a:xfrm>
            <a:off x="9753600" y="3169920"/>
            <a:ext cx="2438400" cy="1828800"/>
          </a:xfrm>
          <a:prstGeom prst="rect">
            <a:avLst/>
          </a:prstGeom>
          <a:ln w="38100">
            <a:solidFill>
              <a:schemeClr val="bg1"/>
            </a:solidFill>
          </a:ln>
        </p:spPr>
        <p:txBody>
          <a:bodyPr lIns="45720" tIns="22860" rIns="45720" bIns="22860"/>
          <a:lstStyle>
            <a:lvl1pPr>
              <a:defRPr sz="1335"/>
            </a:lvl1pPr>
          </a:lstStyle>
          <a:p>
            <a:r>
              <a:rPr lang="en-US" dirty="0"/>
              <a:t>Click icon to add picture</a:t>
            </a:r>
            <a:endParaRPr lang="uk-UA"/>
          </a:p>
        </p:txBody>
      </p:sp>
      <p:sp>
        <p:nvSpPr>
          <p:cNvPr id="19"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
        <p:nvSpPr>
          <p:cNvPr id="17" name="矩形 7"/>
          <p:cNvSpPr/>
          <p:nvPr userDrawn="1"/>
        </p:nvSpPr>
        <p:spPr>
          <a:xfrm>
            <a:off x="1" y="762861"/>
            <a:ext cx="12184067" cy="45708"/>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881" tIns="60940" rIns="121881" bIns="60940" anchor="ctr"/>
          <a:lstStyle/>
          <a:p>
            <a:pPr algn="ctr" fontAlgn="auto">
              <a:spcBef>
                <a:spcPts val="0"/>
              </a:spcBef>
              <a:spcAft>
                <a:spcPts val="0"/>
              </a:spcAft>
              <a:defRPr/>
            </a:pPr>
            <a:endParaRPr lang="zh-CN" altLang="en-US" sz="2400"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OWXASE 3">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2438400" y="2006600"/>
            <a:ext cx="2438400" cy="1828800"/>
          </a:xfrm>
          <a:prstGeom prst="rect">
            <a:avLst/>
          </a:prstGeom>
        </p:spPr>
        <p:txBody>
          <a:bodyPr lIns="45720" tIns="22860" rIns="45720" bIns="22860"/>
          <a:lstStyle>
            <a:lvl1pPr>
              <a:defRPr sz="1335"/>
            </a:lvl1pPr>
          </a:lstStyle>
          <a:p>
            <a:r>
              <a:rPr lang="en-US" dirty="0"/>
              <a:t>Click icon to add picture</a:t>
            </a:r>
            <a:endParaRPr lang="uk-UA" dirty="0"/>
          </a:p>
        </p:txBody>
      </p:sp>
      <p:sp>
        <p:nvSpPr>
          <p:cNvPr id="8" name="Picture Placeholder 3"/>
          <p:cNvSpPr>
            <a:spLocks noGrp="1"/>
          </p:cNvSpPr>
          <p:nvPr>
            <p:ph type="pic" sz="quarter" idx="14"/>
          </p:nvPr>
        </p:nvSpPr>
        <p:spPr>
          <a:xfrm>
            <a:off x="7315200" y="20066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0" name="Picture Placeholder 3"/>
          <p:cNvSpPr>
            <a:spLocks noGrp="1"/>
          </p:cNvSpPr>
          <p:nvPr>
            <p:ph type="pic" sz="quarter" idx="16"/>
          </p:nvPr>
        </p:nvSpPr>
        <p:spPr>
          <a:xfrm>
            <a:off x="0" y="38354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2" name="Picture Placeholder 3"/>
          <p:cNvSpPr>
            <a:spLocks noGrp="1"/>
          </p:cNvSpPr>
          <p:nvPr>
            <p:ph type="pic" sz="quarter" idx="18"/>
          </p:nvPr>
        </p:nvSpPr>
        <p:spPr>
          <a:xfrm>
            <a:off x="4876800" y="38354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4" name="Picture Placeholder 3"/>
          <p:cNvSpPr>
            <a:spLocks noGrp="1"/>
          </p:cNvSpPr>
          <p:nvPr>
            <p:ph type="pic" sz="quarter" idx="20"/>
          </p:nvPr>
        </p:nvSpPr>
        <p:spPr>
          <a:xfrm>
            <a:off x="9753600" y="38354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6"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OWXASE 4">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19050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6" name="Picture Placeholder 3"/>
          <p:cNvSpPr>
            <a:spLocks noGrp="1"/>
          </p:cNvSpPr>
          <p:nvPr>
            <p:ph type="pic" sz="quarter" idx="12"/>
          </p:nvPr>
        </p:nvSpPr>
        <p:spPr>
          <a:xfrm>
            <a:off x="2438400" y="19050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7" name="Picture Placeholder 3"/>
          <p:cNvSpPr>
            <a:spLocks noGrp="1"/>
          </p:cNvSpPr>
          <p:nvPr>
            <p:ph type="pic" sz="quarter" idx="13"/>
          </p:nvPr>
        </p:nvSpPr>
        <p:spPr>
          <a:xfrm>
            <a:off x="4876800" y="19050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8" name="Picture Placeholder 3"/>
          <p:cNvSpPr>
            <a:spLocks noGrp="1"/>
          </p:cNvSpPr>
          <p:nvPr>
            <p:ph type="pic" sz="quarter" idx="14"/>
          </p:nvPr>
        </p:nvSpPr>
        <p:spPr>
          <a:xfrm>
            <a:off x="7315200" y="19050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9" name="Picture Placeholder 3"/>
          <p:cNvSpPr>
            <a:spLocks noGrp="1"/>
          </p:cNvSpPr>
          <p:nvPr>
            <p:ph type="pic" sz="quarter" idx="15"/>
          </p:nvPr>
        </p:nvSpPr>
        <p:spPr>
          <a:xfrm>
            <a:off x="9753600" y="19050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0" name="Picture Placeholder 3"/>
          <p:cNvSpPr>
            <a:spLocks noGrp="1"/>
          </p:cNvSpPr>
          <p:nvPr>
            <p:ph type="pic" sz="quarter" idx="16"/>
          </p:nvPr>
        </p:nvSpPr>
        <p:spPr>
          <a:xfrm>
            <a:off x="0" y="37338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1" name="Picture Placeholder 3"/>
          <p:cNvSpPr>
            <a:spLocks noGrp="1"/>
          </p:cNvSpPr>
          <p:nvPr>
            <p:ph type="pic" sz="quarter" idx="17"/>
          </p:nvPr>
        </p:nvSpPr>
        <p:spPr>
          <a:xfrm>
            <a:off x="2438400" y="37338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2" name="Picture Placeholder 3"/>
          <p:cNvSpPr>
            <a:spLocks noGrp="1"/>
          </p:cNvSpPr>
          <p:nvPr>
            <p:ph type="pic" sz="quarter" idx="18"/>
          </p:nvPr>
        </p:nvSpPr>
        <p:spPr>
          <a:xfrm>
            <a:off x="4876800" y="37338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3" name="Picture Placeholder 3"/>
          <p:cNvSpPr>
            <a:spLocks noGrp="1"/>
          </p:cNvSpPr>
          <p:nvPr>
            <p:ph type="pic" sz="quarter" idx="19"/>
          </p:nvPr>
        </p:nvSpPr>
        <p:spPr>
          <a:xfrm>
            <a:off x="7315200" y="37338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4" name="Picture Placeholder 3"/>
          <p:cNvSpPr>
            <a:spLocks noGrp="1"/>
          </p:cNvSpPr>
          <p:nvPr>
            <p:ph type="pic" sz="quarter" idx="20"/>
          </p:nvPr>
        </p:nvSpPr>
        <p:spPr>
          <a:xfrm>
            <a:off x="9753600" y="37338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7"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5" name="图片 4" descr="背景+"/>
          <p:cNvPicPr>
            <a:picLocks noChangeAspect="1"/>
          </p:cNvPicPr>
          <p:nvPr userDrawn="1"/>
        </p:nvPicPr>
        <p:blipFill>
          <a:blip r:embed="rId2"/>
          <a:stretch>
            <a:fillRect/>
          </a:stretch>
        </p:blipFill>
        <p:spPr>
          <a:xfrm>
            <a:off x="-36195" y="0"/>
            <a:ext cx="12228195" cy="6880225"/>
          </a:xfrm>
          <a:prstGeom prst="rect">
            <a:avLst/>
          </a:prstGeom>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HOWXASE 5">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524000" y="1341120"/>
            <a:ext cx="2286000" cy="2286000"/>
          </a:xfrm>
          <a:prstGeom prst="rect">
            <a:avLst/>
          </a:prstGeom>
        </p:spPr>
        <p:txBody>
          <a:bodyPr lIns="45720" tIns="22860" rIns="45720" bIns="22860"/>
          <a:lstStyle>
            <a:lvl1pPr>
              <a:defRPr sz="1335"/>
            </a:lvl1pPr>
          </a:lstStyle>
          <a:p>
            <a:r>
              <a:rPr lang="en-US" dirty="0"/>
              <a:t>Click icon to add picture</a:t>
            </a:r>
            <a:endParaRPr lang="uk-UA"/>
          </a:p>
        </p:txBody>
      </p:sp>
      <p:sp>
        <p:nvSpPr>
          <p:cNvPr id="12" name="Picture Placeholder 3"/>
          <p:cNvSpPr>
            <a:spLocks noGrp="1"/>
          </p:cNvSpPr>
          <p:nvPr>
            <p:ph type="pic" sz="quarter" idx="13"/>
          </p:nvPr>
        </p:nvSpPr>
        <p:spPr>
          <a:xfrm>
            <a:off x="3810000" y="1341120"/>
            <a:ext cx="2286000" cy="2286000"/>
          </a:xfrm>
          <a:prstGeom prst="rect">
            <a:avLst/>
          </a:prstGeom>
        </p:spPr>
        <p:txBody>
          <a:bodyPr lIns="45720" tIns="22860" rIns="45720" bIns="22860"/>
          <a:lstStyle>
            <a:lvl1pPr>
              <a:defRPr sz="1335"/>
            </a:lvl1pPr>
          </a:lstStyle>
          <a:p>
            <a:r>
              <a:rPr lang="en-US" dirty="0"/>
              <a:t>Click icon to add picture</a:t>
            </a:r>
            <a:endParaRPr lang="uk-UA"/>
          </a:p>
        </p:txBody>
      </p:sp>
      <p:sp>
        <p:nvSpPr>
          <p:cNvPr id="13" name="Picture Placeholder 3"/>
          <p:cNvSpPr>
            <a:spLocks noGrp="1"/>
          </p:cNvSpPr>
          <p:nvPr>
            <p:ph type="pic" sz="quarter" idx="14"/>
          </p:nvPr>
        </p:nvSpPr>
        <p:spPr>
          <a:xfrm>
            <a:off x="6096000" y="1341120"/>
            <a:ext cx="2286000" cy="2286000"/>
          </a:xfrm>
          <a:prstGeom prst="rect">
            <a:avLst/>
          </a:prstGeom>
        </p:spPr>
        <p:txBody>
          <a:bodyPr lIns="45720" tIns="22860" rIns="45720" bIns="22860"/>
          <a:lstStyle>
            <a:lvl1pPr>
              <a:defRPr sz="1335"/>
            </a:lvl1pPr>
          </a:lstStyle>
          <a:p>
            <a:r>
              <a:rPr lang="en-US" dirty="0"/>
              <a:t>Click icon to add picture</a:t>
            </a:r>
            <a:endParaRPr lang="uk-UA"/>
          </a:p>
        </p:txBody>
      </p:sp>
      <p:sp>
        <p:nvSpPr>
          <p:cNvPr id="14" name="Picture Placeholder 3"/>
          <p:cNvSpPr>
            <a:spLocks noGrp="1"/>
          </p:cNvSpPr>
          <p:nvPr>
            <p:ph type="pic" sz="quarter" idx="15"/>
          </p:nvPr>
        </p:nvSpPr>
        <p:spPr>
          <a:xfrm>
            <a:off x="8382000" y="1341120"/>
            <a:ext cx="2286000" cy="2286000"/>
          </a:xfrm>
          <a:prstGeom prst="rect">
            <a:avLst/>
          </a:prstGeom>
        </p:spPr>
        <p:txBody>
          <a:bodyPr lIns="45720" tIns="22860" rIns="45720" bIns="22860"/>
          <a:lstStyle>
            <a:lvl1pPr>
              <a:defRPr sz="1335"/>
            </a:lvl1pPr>
          </a:lstStyle>
          <a:p>
            <a:r>
              <a:rPr lang="en-US" dirty="0"/>
              <a:t>Click icon to add picture</a:t>
            </a:r>
            <a:endParaRPr lang="uk-UA"/>
          </a:p>
        </p:txBody>
      </p:sp>
      <p:sp>
        <p:nvSpPr>
          <p:cNvPr id="15" name="Picture Placeholder 3"/>
          <p:cNvSpPr>
            <a:spLocks noGrp="1"/>
          </p:cNvSpPr>
          <p:nvPr>
            <p:ph type="pic" sz="quarter" idx="16"/>
          </p:nvPr>
        </p:nvSpPr>
        <p:spPr>
          <a:xfrm>
            <a:off x="1524000" y="3627120"/>
            <a:ext cx="2286000" cy="2286000"/>
          </a:xfrm>
          <a:prstGeom prst="rect">
            <a:avLst/>
          </a:prstGeom>
        </p:spPr>
        <p:txBody>
          <a:bodyPr lIns="45720" tIns="22860" rIns="45720" bIns="22860"/>
          <a:lstStyle>
            <a:lvl1pPr>
              <a:defRPr sz="1335"/>
            </a:lvl1pPr>
          </a:lstStyle>
          <a:p>
            <a:r>
              <a:rPr lang="en-US" dirty="0"/>
              <a:t>Click icon to add picture</a:t>
            </a:r>
            <a:endParaRPr lang="uk-UA"/>
          </a:p>
        </p:txBody>
      </p:sp>
      <p:sp>
        <p:nvSpPr>
          <p:cNvPr id="16" name="Picture Placeholder 3"/>
          <p:cNvSpPr>
            <a:spLocks noGrp="1"/>
          </p:cNvSpPr>
          <p:nvPr>
            <p:ph type="pic" sz="quarter" idx="17"/>
          </p:nvPr>
        </p:nvSpPr>
        <p:spPr>
          <a:xfrm>
            <a:off x="3810000" y="3627120"/>
            <a:ext cx="2286000" cy="2286000"/>
          </a:xfrm>
          <a:prstGeom prst="rect">
            <a:avLst/>
          </a:prstGeom>
        </p:spPr>
        <p:txBody>
          <a:bodyPr lIns="45720" tIns="22860" rIns="45720" bIns="22860"/>
          <a:lstStyle>
            <a:lvl1pPr>
              <a:defRPr sz="1335"/>
            </a:lvl1pPr>
          </a:lstStyle>
          <a:p>
            <a:r>
              <a:rPr lang="en-US" dirty="0"/>
              <a:t>Click icon to add picture</a:t>
            </a:r>
            <a:endParaRPr lang="uk-UA"/>
          </a:p>
        </p:txBody>
      </p:sp>
      <p:sp>
        <p:nvSpPr>
          <p:cNvPr id="17" name="Picture Placeholder 3"/>
          <p:cNvSpPr>
            <a:spLocks noGrp="1"/>
          </p:cNvSpPr>
          <p:nvPr>
            <p:ph type="pic" sz="quarter" idx="18"/>
          </p:nvPr>
        </p:nvSpPr>
        <p:spPr>
          <a:xfrm>
            <a:off x="6096000" y="3627120"/>
            <a:ext cx="2286000" cy="2286000"/>
          </a:xfrm>
          <a:prstGeom prst="rect">
            <a:avLst/>
          </a:prstGeom>
        </p:spPr>
        <p:txBody>
          <a:bodyPr lIns="45720" tIns="22860" rIns="45720" bIns="22860"/>
          <a:lstStyle>
            <a:lvl1pPr>
              <a:defRPr sz="1335"/>
            </a:lvl1pPr>
          </a:lstStyle>
          <a:p>
            <a:r>
              <a:rPr lang="en-US" dirty="0"/>
              <a:t>Click icon to add picture</a:t>
            </a:r>
            <a:endParaRPr lang="uk-UA"/>
          </a:p>
        </p:txBody>
      </p:sp>
      <p:sp>
        <p:nvSpPr>
          <p:cNvPr id="18" name="Picture Placeholder 3"/>
          <p:cNvSpPr>
            <a:spLocks noGrp="1"/>
          </p:cNvSpPr>
          <p:nvPr>
            <p:ph type="pic" sz="quarter" idx="19"/>
          </p:nvPr>
        </p:nvSpPr>
        <p:spPr>
          <a:xfrm>
            <a:off x="8382000" y="3627120"/>
            <a:ext cx="2286000" cy="2286000"/>
          </a:xfrm>
          <a:prstGeom prst="rect">
            <a:avLst/>
          </a:prstGeom>
        </p:spPr>
        <p:txBody>
          <a:bodyPr lIns="45720" tIns="22860" rIns="45720" bIns="22860"/>
          <a:lstStyle>
            <a:lvl1pPr>
              <a:defRPr sz="1335"/>
            </a:lvl1pPr>
          </a:lstStyle>
          <a:p>
            <a:r>
              <a:rPr lang="en-US" dirty="0"/>
              <a:t>Click icon to add picture</a:t>
            </a:r>
            <a:endParaRPr lang="uk-UA"/>
          </a:p>
        </p:txBody>
      </p:sp>
      <p:sp>
        <p:nvSpPr>
          <p:cNvPr id="21"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HOWECASE 6">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524000" y="1341120"/>
            <a:ext cx="2286000" cy="4572000"/>
          </a:xfrm>
          <a:prstGeom prst="rect">
            <a:avLst/>
          </a:prstGeom>
          <a:ln w="38100">
            <a:solidFill>
              <a:schemeClr val="bg1"/>
            </a:solidFill>
          </a:ln>
        </p:spPr>
        <p:txBody>
          <a:bodyPr lIns="45720" tIns="22860" rIns="45720" bIns="22860"/>
          <a:lstStyle>
            <a:lvl1pPr>
              <a:defRPr sz="1335"/>
            </a:lvl1pPr>
          </a:lstStyle>
          <a:p>
            <a:r>
              <a:rPr lang="en-US" dirty="0"/>
              <a:t>Click icon to add picture</a:t>
            </a:r>
            <a:endParaRPr lang="uk-UA"/>
          </a:p>
        </p:txBody>
      </p:sp>
      <p:sp>
        <p:nvSpPr>
          <p:cNvPr id="12" name="Picture Placeholder 3"/>
          <p:cNvSpPr>
            <a:spLocks noGrp="1"/>
          </p:cNvSpPr>
          <p:nvPr>
            <p:ph type="pic" sz="quarter" idx="13"/>
          </p:nvPr>
        </p:nvSpPr>
        <p:spPr>
          <a:xfrm>
            <a:off x="3810000" y="1341120"/>
            <a:ext cx="4572000" cy="2286000"/>
          </a:xfrm>
          <a:prstGeom prst="rect">
            <a:avLst/>
          </a:prstGeom>
          <a:ln w="38100">
            <a:solidFill>
              <a:schemeClr val="bg1"/>
            </a:solidFill>
          </a:ln>
        </p:spPr>
        <p:txBody>
          <a:bodyPr lIns="45720" tIns="22860" rIns="45720" bIns="22860"/>
          <a:lstStyle>
            <a:lvl1pPr>
              <a:defRPr sz="1335"/>
            </a:lvl1pPr>
          </a:lstStyle>
          <a:p>
            <a:r>
              <a:rPr lang="en-US" dirty="0"/>
              <a:t>Click icon to add picture</a:t>
            </a:r>
            <a:endParaRPr lang="uk-UA"/>
          </a:p>
        </p:txBody>
      </p:sp>
      <p:sp>
        <p:nvSpPr>
          <p:cNvPr id="14" name="Picture Placeholder 3"/>
          <p:cNvSpPr>
            <a:spLocks noGrp="1"/>
          </p:cNvSpPr>
          <p:nvPr>
            <p:ph type="pic" sz="quarter" idx="15"/>
          </p:nvPr>
        </p:nvSpPr>
        <p:spPr>
          <a:xfrm>
            <a:off x="8382000" y="1341120"/>
            <a:ext cx="2286000" cy="2286000"/>
          </a:xfrm>
          <a:prstGeom prst="rect">
            <a:avLst/>
          </a:prstGeom>
          <a:ln w="38100">
            <a:solidFill>
              <a:schemeClr val="bg1"/>
            </a:solidFill>
          </a:ln>
        </p:spPr>
        <p:txBody>
          <a:bodyPr lIns="45720" tIns="22860" rIns="45720" bIns="22860"/>
          <a:lstStyle>
            <a:lvl1pPr>
              <a:defRPr sz="1335"/>
            </a:lvl1pPr>
          </a:lstStyle>
          <a:p>
            <a:r>
              <a:rPr lang="en-US" dirty="0"/>
              <a:t>Click icon to add picture</a:t>
            </a:r>
            <a:endParaRPr lang="uk-UA"/>
          </a:p>
        </p:txBody>
      </p:sp>
      <p:sp>
        <p:nvSpPr>
          <p:cNvPr id="16" name="Picture Placeholder 3"/>
          <p:cNvSpPr>
            <a:spLocks noGrp="1"/>
          </p:cNvSpPr>
          <p:nvPr>
            <p:ph type="pic" sz="quarter" idx="17"/>
          </p:nvPr>
        </p:nvSpPr>
        <p:spPr>
          <a:xfrm>
            <a:off x="3810000" y="3627120"/>
            <a:ext cx="2286000" cy="2286000"/>
          </a:xfrm>
          <a:prstGeom prst="rect">
            <a:avLst/>
          </a:prstGeom>
          <a:ln w="38100">
            <a:solidFill>
              <a:schemeClr val="bg1"/>
            </a:solidFill>
          </a:ln>
        </p:spPr>
        <p:txBody>
          <a:bodyPr lIns="45720" tIns="22860" rIns="45720" bIns="22860"/>
          <a:lstStyle>
            <a:lvl1pPr>
              <a:defRPr sz="1335"/>
            </a:lvl1pPr>
          </a:lstStyle>
          <a:p>
            <a:r>
              <a:rPr lang="en-US" dirty="0"/>
              <a:t>Click icon to add picture</a:t>
            </a:r>
            <a:endParaRPr lang="uk-UA"/>
          </a:p>
        </p:txBody>
      </p:sp>
      <p:sp>
        <p:nvSpPr>
          <p:cNvPr id="17" name="Picture Placeholder 3"/>
          <p:cNvSpPr>
            <a:spLocks noGrp="1"/>
          </p:cNvSpPr>
          <p:nvPr>
            <p:ph type="pic" sz="quarter" idx="18"/>
          </p:nvPr>
        </p:nvSpPr>
        <p:spPr>
          <a:xfrm>
            <a:off x="6096000" y="3627120"/>
            <a:ext cx="4572000" cy="2286000"/>
          </a:xfrm>
          <a:prstGeom prst="rect">
            <a:avLst/>
          </a:prstGeom>
          <a:ln w="38100">
            <a:solidFill>
              <a:schemeClr val="bg1"/>
            </a:solidFill>
          </a:ln>
        </p:spPr>
        <p:txBody>
          <a:bodyPr lIns="45720" tIns="22860" rIns="45720" bIns="22860"/>
          <a:lstStyle>
            <a:lvl1pPr>
              <a:defRPr sz="1335"/>
            </a:lvl1pPr>
          </a:lstStyle>
          <a:p>
            <a:r>
              <a:rPr lang="en-US" dirty="0"/>
              <a:t>Click icon to add picture</a:t>
            </a:r>
            <a:endParaRPr lang="uk-UA"/>
          </a:p>
        </p:txBody>
      </p:sp>
      <p:sp>
        <p:nvSpPr>
          <p:cNvPr id="11" name="Slide Number Placeholder 4"/>
          <p:cNvSpPr>
            <a:spLocks noGrp="1"/>
          </p:cNvSpPr>
          <p:nvPr>
            <p:ph type="sldNum" sz="quarter" idx="4"/>
          </p:nvPr>
        </p:nvSpPr>
        <p:spPr>
          <a:xfrm>
            <a:off x="11331131" y="315837"/>
            <a:ext cx="556069" cy="471563"/>
          </a:xfrm>
          <a:prstGeom prst="rect">
            <a:avLst/>
          </a:prstGeom>
        </p:spPr>
        <p:txBody>
          <a:bodyPr/>
          <a:lstStyle>
            <a:lvl1pPr algn="ctr">
              <a:defRPr sz="1800">
                <a:solidFill>
                  <a:schemeClr val="bg1"/>
                </a:solidFill>
              </a:defRPr>
            </a:lvl1pPr>
          </a:lstStyle>
          <a:p>
            <a:fld id="{5DE872C3-2ED1-43FB-B3C4-BA6F078D7CD3}" type="slidenum">
              <a:rPr lang="en-US" smtClean="0"/>
            </a:fld>
            <a:endParaRPr lang="en-US" dirty="0"/>
          </a:p>
        </p:txBody>
      </p:sp>
      <p:sp>
        <p:nvSpPr>
          <p:cNvPr id="13"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7225157" y="1594192"/>
            <a:ext cx="4307664" cy="4307664"/>
          </a:xfrm>
          <a:prstGeom prst="diamond">
            <a:avLst/>
          </a:prstGeom>
        </p:spPr>
        <p:txBody>
          <a:bodyPr lIns="45720" tIns="22860" rIns="45720" bIns="22860"/>
          <a:lstStyle>
            <a:lvl1pPr>
              <a:defRPr sz="1335"/>
            </a:lvl1pPr>
          </a:lstStyle>
          <a:p>
            <a:r>
              <a:rPr lang="en-US" dirty="0"/>
              <a:t>Click icon to add picture</a:t>
            </a:r>
            <a:endParaRPr lang="uk-UA"/>
          </a:p>
        </p:txBody>
      </p:sp>
      <p:sp>
        <p:nvSpPr>
          <p:cNvPr id="15" name="Picture Placeholder 2"/>
          <p:cNvSpPr>
            <a:spLocks noGrp="1"/>
          </p:cNvSpPr>
          <p:nvPr>
            <p:ph type="pic" sz="quarter" idx="13"/>
          </p:nvPr>
        </p:nvSpPr>
        <p:spPr>
          <a:xfrm>
            <a:off x="2898016" y="2669032"/>
            <a:ext cx="2157984" cy="2157984"/>
          </a:xfrm>
          <a:prstGeom prst="diamond">
            <a:avLst/>
          </a:prstGeom>
        </p:spPr>
        <p:txBody>
          <a:bodyPr lIns="45720" tIns="22860" rIns="45720" bIns="22860"/>
          <a:lstStyle>
            <a:lvl1pPr>
              <a:defRPr sz="1335"/>
            </a:lvl1pPr>
          </a:lstStyle>
          <a:p>
            <a:r>
              <a:rPr lang="en-US" dirty="0"/>
              <a:t>Click icon to add picture</a:t>
            </a:r>
            <a:endParaRPr lang="uk-UA"/>
          </a:p>
        </p:txBody>
      </p:sp>
      <p:sp>
        <p:nvSpPr>
          <p:cNvPr id="16" name="Picture Placeholder 2"/>
          <p:cNvSpPr>
            <a:spLocks noGrp="1"/>
          </p:cNvSpPr>
          <p:nvPr>
            <p:ph type="pic" sz="quarter" idx="14"/>
          </p:nvPr>
        </p:nvSpPr>
        <p:spPr>
          <a:xfrm>
            <a:off x="5061587" y="2669032"/>
            <a:ext cx="2157984" cy="2157984"/>
          </a:xfrm>
          <a:prstGeom prst="diamond">
            <a:avLst/>
          </a:prstGeom>
        </p:spPr>
        <p:txBody>
          <a:bodyPr lIns="45720" tIns="22860" rIns="45720" bIns="22860"/>
          <a:lstStyle>
            <a:lvl1pPr>
              <a:defRPr sz="1335"/>
            </a:lvl1pPr>
          </a:lstStyle>
          <a:p>
            <a:r>
              <a:rPr lang="en-US" dirty="0"/>
              <a:t>Click icon to add picture</a:t>
            </a:r>
            <a:endParaRPr lang="uk-UA"/>
          </a:p>
        </p:txBody>
      </p:sp>
      <p:sp>
        <p:nvSpPr>
          <p:cNvPr id="8" name="Picture Placeholder 2"/>
          <p:cNvSpPr>
            <a:spLocks noGrp="1"/>
          </p:cNvSpPr>
          <p:nvPr>
            <p:ph type="pic" sz="quarter" idx="15"/>
          </p:nvPr>
        </p:nvSpPr>
        <p:spPr>
          <a:xfrm>
            <a:off x="742188" y="2669032"/>
            <a:ext cx="2157984" cy="2157984"/>
          </a:xfrm>
          <a:prstGeom prst="diamond">
            <a:avLst/>
          </a:prstGeom>
        </p:spPr>
        <p:txBody>
          <a:bodyPr lIns="45720" tIns="22860" rIns="45720" bIns="22860"/>
          <a:lstStyle>
            <a:lvl1pPr>
              <a:defRPr sz="1335"/>
            </a:lvl1pPr>
          </a:lstStyle>
          <a:p>
            <a:r>
              <a:rPr lang="en-US" dirty="0"/>
              <a:t>Click icon to add picture</a:t>
            </a:r>
            <a:endParaRPr lang="uk-UA"/>
          </a:p>
        </p:txBody>
      </p:sp>
      <p:sp>
        <p:nvSpPr>
          <p:cNvPr id="9" name="Picture Placeholder 2"/>
          <p:cNvSpPr>
            <a:spLocks noGrp="1"/>
          </p:cNvSpPr>
          <p:nvPr>
            <p:ph type="pic" sz="quarter" idx="16"/>
          </p:nvPr>
        </p:nvSpPr>
        <p:spPr>
          <a:xfrm>
            <a:off x="3979164" y="3748024"/>
            <a:ext cx="2157984" cy="2157984"/>
          </a:xfrm>
          <a:prstGeom prst="diamond">
            <a:avLst/>
          </a:prstGeom>
        </p:spPr>
        <p:txBody>
          <a:bodyPr lIns="45720" tIns="22860" rIns="45720" bIns="22860"/>
          <a:lstStyle>
            <a:lvl1pPr>
              <a:defRPr sz="1335"/>
            </a:lvl1pPr>
          </a:lstStyle>
          <a:p>
            <a:r>
              <a:rPr lang="en-US" dirty="0"/>
              <a:t>Click icon to add picture</a:t>
            </a:r>
            <a:endParaRPr lang="uk-UA"/>
          </a:p>
        </p:txBody>
      </p:sp>
      <p:sp>
        <p:nvSpPr>
          <p:cNvPr id="11" name="Slide Number Placeholder 4"/>
          <p:cNvSpPr>
            <a:spLocks noGrp="1"/>
          </p:cNvSpPr>
          <p:nvPr>
            <p:ph type="sldNum" sz="quarter" idx="4"/>
          </p:nvPr>
        </p:nvSpPr>
        <p:spPr>
          <a:xfrm>
            <a:off x="11331131" y="315837"/>
            <a:ext cx="556069" cy="471563"/>
          </a:xfrm>
          <a:prstGeom prst="rect">
            <a:avLst/>
          </a:prstGeom>
        </p:spPr>
        <p:txBody>
          <a:bodyPr/>
          <a:lstStyle>
            <a:lvl1pPr algn="ctr">
              <a:defRPr sz="1800">
                <a:solidFill>
                  <a:schemeClr val="bg1"/>
                </a:solidFill>
              </a:defRPr>
            </a:lvl1pPr>
          </a:lstStyle>
          <a:p>
            <a:fld id="{5DE872C3-2ED1-43FB-B3C4-BA6F078D7CD3}" type="slidenum">
              <a:rPr lang="en-US" smtClean="0"/>
            </a:fld>
            <a:endParaRPr lang="en-US" dirty="0"/>
          </a:p>
        </p:txBody>
      </p:sp>
      <p:sp>
        <p:nvSpPr>
          <p:cNvPr id="12"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524000" y="1341120"/>
            <a:ext cx="2286000" cy="2286000"/>
          </a:xfrm>
          <a:prstGeom prst="rect">
            <a:avLst/>
          </a:prstGeom>
        </p:spPr>
        <p:txBody>
          <a:bodyPr lIns="45720" tIns="22860" rIns="45720" bIns="22860"/>
          <a:lstStyle>
            <a:lvl1pPr>
              <a:defRPr sz="1335"/>
            </a:lvl1pPr>
          </a:lstStyle>
          <a:p>
            <a:r>
              <a:rPr lang="en-US" dirty="0"/>
              <a:t>Click icon to add picture</a:t>
            </a:r>
            <a:endParaRPr lang="uk-UA"/>
          </a:p>
        </p:txBody>
      </p:sp>
      <p:sp>
        <p:nvSpPr>
          <p:cNvPr id="13" name="Picture Placeholder 3"/>
          <p:cNvSpPr>
            <a:spLocks noGrp="1"/>
          </p:cNvSpPr>
          <p:nvPr>
            <p:ph type="pic" sz="quarter" idx="14"/>
          </p:nvPr>
        </p:nvSpPr>
        <p:spPr>
          <a:xfrm>
            <a:off x="6096000" y="1341120"/>
            <a:ext cx="2286000" cy="2286000"/>
          </a:xfrm>
          <a:prstGeom prst="rect">
            <a:avLst/>
          </a:prstGeom>
        </p:spPr>
        <p:txBody>
          <a:bodyPr lIns="45720" tIns="22860" rIns="45720" bIns="22860"/>
          <a:lstStyle>
            <a:lvl1pPr>
              <a:defRPr sz="1335"/>
            </a:lvl1pPr>
          </a:lstStyle>
          <a:p>
            <a:r>
              <a:rPr lang="en-US" dirty="0"/>
              <a:t>Click icon to add picture</a:t>
            </a:r>
            <a:endParaRPr lang="uk-UA"/>
          </a:p>
        </p:txBody>
      </p:sp>
      <p:sp>
        <p:nvSpPr>
          <p:cNvPr id="15" name="Picture Placeholder 3"/>
          <p:cNvSpPr>
            <a:spLocks noGrp="1"/>
          </p:cNvSpPr>
          <p:nvPr>
            <p:ph type="pic" sz="quarter" idx="16"/>
          </p:nvPr>
        </p:nvSpPr>
        <p:spPr>
          <a:xfrm>
            <a:off x="1524000" y="3627120"/>
            <a:ext cx="2286000" cy="2286000"/>
          </a:xfrm>
          <a:prstGeom prst="rect">
            <a:avLst/>
          </a:prstGeom>
        </p:spPr>
        <p:txBody>
          <a:bodyPr lIns="45720" tIns="22860" rIns="45720" bIns="22860"/>
          <a:lstStyle>
            <a:lvl1pPr>
              <a:defRPr sz="1335"/>
            </a:lvl1pPr>
          </a:lstStyle>
          <a:p>
            <a:r>
              <a:rPr lang="en-US" dirty="0"/>
              <a:t>Click icon to add picture</a:t>
            </a:r>
            <a:endParaRPr lang="uk-UA"/>
          </a:p>
        </p:txBody>
      </p:sp>
      <p:sp>
        <p:nvSpPr>
          <p:cNvPr id="17" name="Picture Placeholder 3"/>
          <p:cNvSpPr>
            <a:spLocks noGrp="1"/>
          </p:cNvSpPr>
          <p:nvPr>
            <p:ph type="pic" sz="quarter" idx="18"/>
          </p:nvPr>
        </p:nvSpPr>
        <p:spPr>
          <a:xfrm>
            <a:off x="6096000" y="3627120"/>
            <a:ext cx="2286000" cy="2286000"/>
          </a:xfrm>
          <a:prstGeom prst="rect">
            <a:avLst/>
          </a:prstGeom>
        </p:spPr>
        <p:txBody>
          <a:bodyPr lIns="45720" tIns="22860" rIns="45720" bIns="22860"/>
          <a:lstStyle>
            <a:lvl1pPr>
              <a:defRPr sz="1335"/>
            </a:lvl1pPr>
          </a:lstStyle>
          <a:p>
            <a:r>
              <a:rPr lang="en-US" dirty="0"/>
              <a:t>Click icon to add picture</a:t>
            </a:r>
            <a:endParaRPr lang="uk-UA"/>
          </a:p>
        </p:txBody>
      </p:sp>
      <p:sp>
        <p:nvSpPr>
          <p:cNvPr id="9"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
        <p:nvSpPr>
          <p:cNvPr id="10" name="Slide Number Placeholder 4"/>
          <p:cNvSpPr>
            <a:spLocks noGrp="1"/>
          </p:cNvSpPr>
          <p:nvPr>
            <p:ph type="sldNum" sz="quarter" idx="4"/>
          </p:nvPr>
        </p:nvSpPr>
        <p:spPr>
          <a:xfrm>
            <a:off x="11331131" y="315837"/>
            <a:ext cx="556069" cy="471563"/>
          </a:xfrm>
          <a:prstGeom prst="rect">
            <a:avLst/>
          </a:prstGeom>
        </p:spPr>
        <p:txBody>
          <a:bodyPr/>
          <a:lstStyle>
            <a:lvl1pPr algn="ctr">
              <a:defRPr sz="1800">
                <a:solidFill>
                  <a:schemeClr val="bg1"/>
                </a:solidFill>
              </a:defRPr>
            </a:lvl1pPr>
          </a:lstStyle>
          <a:p>
            <a:fld id="{5DE872C3-2ED1-43FB-B3C4-BA6F078D7CD3}" type="slidenum">
              <a:rPr lang="en-US" smtClean="0"/>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12" name="Picture Placeholder 3"/>
          <p:cNvSpPr>
            <a:spLocks noGrp="1"/>
          </p:cNvSpPr>
          <p:nvPr>
            <p:ph type="pic" sz="quarter" idx="13"/>
          </p:nvPr>
        </p:nvSpPr>
        <p:spPr>
          <a:xfrm>
            <a:off x="3810000" y="1341120"/>
            <a:ext cx="2286000" cy="2286000"/>
          </a:xfrm>
          <a:prstGeom prst="rect">
            <a:avLst/>
          </a:prstGeom>
        </p:spPr>
        <p:txBody>
          <a:bodyPr lIns="45720" tIns="22860" rIns="45720" bIns="22860"/>
          <a:lstStyle>
            <a:lvl1pPr>
              <a:defRPr sz="1335"/>
            </a:lvl1pPr>
          </a:lstStyle>
          <a:p>
            <a:r>
              <a:rPr lang="en-US" dirty="0"/>
              <a:t>Click icon to add picture</a:t>
            </a:r>
            <a:endParaRPr lang="uk-UA"/>
          </a:p>
        </p:txBody>
      </p:sp>
      <p:sp>
        <p:nvSpPr>
          <p:cNvPr id="13" name="Picture Placeholder 3"/>
          <p:cNvSpPr>
            <a:spLocks noGrp="1"/>
          </p:cNvSpPr>
          <p:nvPr>
            <p:ph type="pic" sz="quarter" idx="14"/>
          </p:nvPr>
        </p:nvSpPr>
        <p:spPr>
          <a:xfrm>
            <a:off x="6096000" y="1341120"/>
            <a:ext cx="4572000" cy="4572000"/>
          </a:xfrm>
          <a:prstGeom prst="rect">
            <a:avLst/>
          </a:prstGeom>
        </p:spPr>
        <p:txBody>
          <a:bodyPr lIns="45720" tIns="22860" rIns="45720" bIns="22860"/>
          <a:lstStyle>
            <a:lvl1pPr>
              <a:defRPr sz="1335"/>
            </a:lvl1pPr>
          </a:lstStyle>
          <a:p>
            <a:r>
              <a:rPr lang="en-US" dirty="0"/>
              <a:t>Click icon to add picture</a:t>
            </a:r>
            <a:endParaRPr lang="uk-UA"/>
          </a:p>
        </p:txBody>
      </p:sp>
      <p:sp>
        <p:nvSpPr>
          <p:cNvPr id="15" name="Picture Placeholder 3"/>
          <p:cNvSpPr>
            <a:spLocks noGrp="1"/>
          </p:cNvSpPr>
          <p:nvPr>
            <p:ph type="pic" sz="quarter" idx="16"/>
          </p:nvPr>
        </p:nvSpPr>
        <p:spPr>
          <a:xfrm>
            <a:off x="1524000" y="3627120"/>
            <a:ext cx="2286000" cy="2286000"/>
          </a:xfrm>
          <a:prstGeom prst="rect">
            <a:avLst/>
          </a:prstGeom>
        </p:spPr>
        <p:txBody>
          <a:bodyPr lIns="45720" tIns="22860" rIns="45720" bIns="22860"/>
          <a:lstStyle>
            <a:lvl1pPr>
              <a:defRPr sz="1335"/>
            </a:lvl1pPr>
          </a:lstStyle>
          <a:p>
            <a:r>
              <a:rPr lang="en-US" dirty="0"/>
              <a:t>Click icon to add picture</a:t>
            </a:r>
            <a:endParaRPr lang="uk-UA"/>
          </a:p>
        </p:txBody>
      </p:sp>
      <p:sp>
        <p:nvSpPr>
          <p:cNvPr id="9" name="Slide Number Placeholder 4"/>
          <p:cNvSpPr>
            <a:spLocks noGrp="1"/>
          </p:cNvSpPr>
          <p:nvPr>
            <p:ph type="sldNum" sz="quarter" idx="4"/>
          </p:nvPr>
        </p:nvSpPr>
        <p:spPr>
          <a:xfrm>
            <a:off x="11331131" y="315837"/>
            <a:ext cx="556069" cy="471563"/>
          </a:xfrm>
          <a:prstGeom prst="rect">
            <a:avLst/>
          </a:prstGeom>
        </p:spPr>
        <p:txBody>
          <a:bodyPr/>
          <a:lstStyle>
            <a:lvl1pPr algn="ctr">
              <a:defRPr sz="1800">
                <a:solidFill>
                  <a:schemeClr val="bg1"/>
                </a:solidFill>
              </a:defRPr>
            </a:lvl1pPr>
          </a:lstStyle>
          <a:p>
            <a:fld id="{5DE872C3-2ED1-43FB-B3C4-BA6F078D7CD3}" type="slidenum">
              <a:rPr lang="en-US" smtClean="0"/>
            </a:fld>
            <a:endParaRPr lang="en-US" dirty="0"/>
          </a:p>
        </p:txBody>
      </p:sp>
      <p:sp>
        <p:nvSpPr>
          <p:cNvPr id="10"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5" name="Picture Placeholder 3"/>
          <p:cNvSpPr>
            <a:spLocks noGrp="1"/>
          </p:cNvSpPr>
          <p:nvPr>
            <p:ph type="pic" sz="quarter" idx="13"/>
          </p:nvPr>
        </p:nvSpPr>
        <p:spPr>
          <a:xfrm>
            <a:off x="853440" y="1341120"/>
            <a:ext cx="1524000" cy="1524000"/>
          </a:xfrm>
          <a:prstGeom prst="rect">
            <a:avLst/>
          </a:prstGeom>
        </p:spPr>
        <p:txBody>
          <a:bodyPr lIns="45720" tIns="22860" rIns="45720" bIns="22860"/>
          <a:lstStyle>
            <a:lvl1pPr>
              <a:defRPr sz="1335"/>
            </a:lvl1pPr>
          </a:lstStyle>
          <a:p>
            <a:r>
              <a:rPr lang="en-US" dirty="0"/>
              <a:t>Click icon to add picture</a:t>
            </a:r>
            <a:endParaRPr lang="uk-UA"/>
          </a:p>
        </p:txBody>
      </p:sp>
      <p:sp>
        <p:nvSpPr>
          <p:cNvPr id="10" name="Picture Placeholder 3"/>
          <p:cNvSpPr>
            <a:spLocks noGrp="1"/>
          </p:cNvSpPr>
          <p:nvPr>
            <p:ph type="pic" sz="quarter" idx="14"/>
          </p:nvPr>
        </p:nvSpPr>
        <p:spPr>
          <a:xfrm>
            <a:off x="2377440" y="1341120"/>
            <a:ext cx="1524000" cy="1524000"/>
          </a:xfrm>
          <a:prstGeom prst="rect">
            <a:avLst/>
          </a:prstGeom>
        </p:spPr>
        <p:txBody>
          <a:bodyPr lIns="45720" tIns="22860" rIns="45720" bIns="22860"/>
          <a:lstStyle>
            <a:lvl1pPr>
              <a:defRPr sz="1335"/>
            </a:lvl1pPr>
          </a:lstStyle>
          <a:p>
            <a:r>
              <a:rPr lang="en-US" dirty="0"/>
              <a:t>Click icon to add picture</a:t>
            </a:r>
            <a:endParaRPr lang="uk-UA"/>
          </a:p>
        </p:txBody>
      </p:sp>
      <p:sp>
        <p:nvSpPr>
          <p:cNvPr id="11" name="Picture Placeholder 3"/>
          <p:cNvSpPr>
            <a:spLocks noGrp="1"/>
          </p:cNvSpPr>
          <p:nvPr>
            <p:ph type="pic" sz="quarter" idx="15"/>
          </p:nvPr>
        </p:nvSpPr>
        <p:spPr>
          <a:xfrm>
            <a:off x="3901440" y="1341120"/>
            <a:ext cx="1524000" cy="1524000"/>
          </a:xfrm>
          <a:prstGeom prst="rect">
            <a:avLst/>
          </a:prstGeom>
        </p:spPr>
        <p:txBody>
          <a:bodyPr lIns="45720" tIns="22860" rIns="45720" bIns="22860"/>
          <a:lstStyle>
            <a:lvl1pPr>
              <a:defRPr sz="1335"/>
            </a:lvl1pPr>
          </a:lstStyle>
          <a:p>
            <a:r>
              <a:rPr lang="en-US" dirty="0"/>
              <a:t>Click icon to add picture</a:t>
            </a:r>
            <a:endParaRPr lang="uk-UA"/>
          </a:p>
        </p:txBody>
      </p:sp>
      <p:sp>
        <p:nvSpPr>
          <p:cNvPr id="12" name="Picture Placeholder 3"/>
          <p:cNvSpPr>
            <a:spLocks noGrp="1"/>
          </p:cNvSpPr>
          <p:nvPr>
            <p:ph type="pic" sz="quarter" idx="16"/>
          </p:nvPr>
        </p:nvSpPr>
        <p:spPr>
          <a:xfrm>
            <a:off x="853440" y="2865120"/>
            <a:ext cx="1524000" cy="1524000"/>
          </a:xfrm>
          <a:prstGeom prst="rect">
            <a:avLst/>
          </a:prstGeom>
        </p:spPr>
        <p:txBody>
          <a:bodyPr lIns="45720" tIns="22860" rIns="45720" bIns="22860"/>
          <a:lstStyle>
            <a:lvl1pPr>
              <a:defRPr sz="1335"/>
            </a:lvl1pPr>
          </a:lstStyle>
          <a:p>
            <a:r>
              <a:rPr lang="en-US" dirty="0"/>
              <a:t>Click icon to add picture</a:t>
            </a:r>
            <a:endParaRPr lang="uk-UA"/>
          </a:p>
        </p:txBody>
      </p:sp>
      <p:sp>
        <p:nvSpPr>
          <p:cNvPr id="13" name="Picture Placeholder 3"/>
          <p:cNvSpPr>
            <a:spLocks noGrp="1"/>
          </p:cNvSpPr>
          <p:nvPr>
            <p:ph type="pic" sz="quarter" idx="17"/>
          </p:nvPr>
        </p:nvSpPr>
        <p:spPr>
          <a:xfrm>
            <a:off x="2377440" y="2865120"/>
            <a:ext cx="1524000" cy="1524000"/>
          </a:xfrm>
          <a:prstGeom prst="rect">
            <a:avLst/>
          </a:prstGeom>
        </p:spPr>
        <p:txBody>
          <a:bodyPr lIns="45720" tIns="22860" rIns="45720" bIns="22860"/>
          <a:lstStyle>
            <a:lvl1pPr>
              <a:defRPr sz="1335"/>
            </a:lvl1pPr>
          </a:lstStyle>
          <a:p>
            <a:r>
              <a:rPr lang="en-US" dirty="0"/>
              <a:t>Click icon to add picture</a:t>
            </a:r>
            <a:endParaRPr lang="uk-UA"/>
          </a:p>
        </p:txBody>
      </p:sp>
      <p:sp>
        <p:nvSpPr>
          <p:cNvPr id="14" name="Picture Placeholder 3"/>
          <p:cNvSpPr>
            <a:spLocks noGrp="1"/>
          </p:cNvSpPr>
          <p:nvPr>
            <p:ph type="pic" sz="quarter" idx="18"/>
          </p:nvPr>
        </p:nvSpPr>
        <p:spPr>
          <a:xfrm>
            <a:off x="3901440" y="2865120"/>
            <a:ext cx="1524000" cy="1524000"/>
          </a:xfrm>
          <a:prstGeom prst="rect">
            <a:avLst/>
          </a:prstGeom>
        </p:spPr>
        <p:txBody>
          <a:bodyPr lIns="45720" tIns="22860" rIns="45720" bIns="22860"/>
          <a:lstStyle>
            <a:lvl1pPr>
              <a:defRPr sz="1335"/>
            </a:lvl1pPr>
          </a:lstStyle>
          <a:p>
            <a:r>
              <a:rPr lang="en-US" dirty="0"/>
              <a:t>Click icon to add picture</a:t>
            </a:r>
            <a:endParaRPr lang="uk-UA"/>
          </a:p>
        </p:txBody>
      </p:sp>
      <p:sp>
        <p:nvSpPr>
          <p:cNvPr id="15" name="Picture Placeholder 3"/>
          <p:cNvSpPr>
            <a:spLocks noGrp="1"/>
          </p:cNvSpPr>
          <p:nvPr>
            <p:ph type="pic" sz="quarter" idx="19"/>
          </p:nvPr>
        </p:nvSpPr>
        <p:spPr>
          <a:xfrm>
            <a:off x="853440" y="4389120"/>
            <a:ext cx="1524000" cy="1524000"/>
          </a:xfrm>
          <a:prstGeom prst="rect">
            <a:avLst/>
          </a:prstGeom>
        </p:spPr>
        <p:txBody>
          <a:bodyPr lIns="45720" tIns="22860" rIns="45720" bIns="22860"/>
          <a:lstStyle>
            <a:lvl1pPr>
              <a:defRPr sz="1335"/>
            </a:lvl1pPr>
          </a:lstStyle>
          <a:p>
            <a:r>
              <a:rPr lang="en-US" dirty="0"/>
              <a:t>Click icon to add picture</a:t>
            </a:r>
            <a:endParaRPr lang="uk-UA"/>
          </a:p>
        </p:txBody>
      </p:sp>
      <p:sp>
        <p:nvSpPr>
          <p:cNvPr id="16" name="Picture Placeholder 3"/>
          <p:cNvSpPr>
            <a:spLocks noGrp="1"/>
          </p:cNvSpPr>
          <p:nvPr>
            <p:ph type="pic" sz="quarter" idx="20"/>
          </p:nvPr>
        </p:nvSpPr>
        <p:spPr>
          <a:xfrm>
            <a:off x="2377440" y="4389120"/>
            <a:ext cx="1524000" cy="1524000"/>
          </a:xfrm>
          <a:prstGeom prst="rect">
            <a:avLst/>
          </a:prstGeom>
        </p:spPr>
        <p:txBody>
          <a:bodyPr lIns="45720" tIns="22860" rIns="45720" bIns="22860"/>
          <a:lstStyle>
            <a:lvl1pPr>
              <a:defRPr sz="1335"/>
            </a:lvl1pPr>
          </a:lstStyle>
          <a:p>
            <a:r>
              <a:rPr lang="en-US" dirty="0"/>
              <a:t>Click icon to add picture</a:t>
            </a:r>
            <a:endParaRPr lang="uk-UA"/>
          </a:p>
        </p:txBody>
      </p:sp>
      <p:sp>
        <p:nvSpPr>
          <p:cNvPr id="17" name="Picture Placeholder 3"/>
          <p:cNvSpPr>
            <a:spLocks noGrp="1"/>
          </p:cNvSpPr>
          <p:nvPr>
            <p:ph type="pic" sz="quarter" idx="21"/>
          </p:nvPr>
        </p:nvSpPr>
        <p:spPr>
          <a:xfrm>
            <a:off x="3901440" y="4389120"/>
            <a:ext cx="1524000" cy="1524000"/>
          </a:xfrm>
          <a:prstGeom prst="rect">
            <a:avLst/>
          </a:prstGeom>
        </p:spPr>
        <p:txBody>
          <a:bodyPr lIns="45720" tIns="22860" rIns="45720" bIns="22860"/>
          <a:lstStyle>
            <a:lvl1pPr>
              <a:defRPr sz="1335"/>
            </a:lvl1pPr>
          </a:lstStyle>
          <a:p>
            <a:r>
              <a:rPr lang="en-US" dirty="0"/>
              <a:t>Click icon to add picture</a:t>
            </a:r>
            <a:endParaRPr lang="uk-UA"/>
          </a:p>
        </p:txBody>
      </p:sp>
      <p:sp>
        <p:nvSpPr>
          <p:cNvPr id="20"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FOLIO 7">
    <p:spTree>
      <p:nvGrpSpPr>
        <p:cNvPr id="1" name=""/>
        <p:cNvGrpSpPr/>
        <p:nvPr/>
      </p:nvGrpSpPr>
      <p:grpSpPr>
        <a:xfrm>
          <a:off x="0" y="0"/>
          <a:ext cx="0" cy="0"/>
          <a:chOff x="0" y="0"/>
          <a:chExt cx="0" cy="0"/>
        </a:xfrm>
      </p:grpSpPr>
      <p:sp>
        <p:nvSpPr>
          <p:cNvPr id="5" name="Picture Placeholder 3"/>
          <p:cNvSpPr>
            <a:spLocks noGrp="1"/>
          </p:cNvSpPr>
          <p:nvPr>
            <p:ph type="pic" sz="quarter" idx="13"/>
          </p:nvPr>
        </p:nvSpPr>
        <p:spPr>
          <a:xfrm>
            <a:off x="1524000" y="3169920"/>
            <a:ext cx="18288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8" name="Picture Placeholder 3"/>
          <p:cNvSpPr>
            <a:spLocks noGrp="1"/>
          </p:cNvSpPr>
          <p:nvPr>
            <p:ph type="pic" sz="quarter" idx="14"/>
          </p:nvPr>
        </p:nvSpPr>
        <p:spPr>
          <a:xfrm>
            <a:off x="7010400" y="1341120"/>
            <a:ext cx="3657600" cy="3657600"/>
          </a:xfrm>
          <a:prstGeom prst="rect">
            <a:avLst/>
          </a:prstGeom>
        </p:spPr>
        <p:txBody>
          <a:bodyPr lIns="45720" tIns="22860" rIns="45720" bIns="22860"/>
          <a:lstStyle>
            <a:lvl1pPr>
              <a:defRPr sz="1335"/>
            </a:lvl1pPr>
          </a:lstStyle>
          <a:p>
            <a:r>
              <a:rPr lang="en-US" dirty="0"/>
              <a:t>Click icon to add picture</a:t>
            </a:r>
            <a:endParaRPr lang="uk-UA"/>
          </a:p>
        </p:txBody>
      </p:sp>
      <p:sp>
        <p:nvSpPr>
          <p:cNvPr id="9" name="Picture Placeholder 3"/>
          <p:cNvSpPr>
            <a:spLocks noGrp="1"/>
          </p:cNvSpPr>
          <p:nvPr>
            <p:ph type="pic" sz="quarter" idx="15"/>
          </p:nvPr>
        </p:nvSpPr>
        <p:spPr>
          <a:xfrm>
            <a:off x="3352800" y="3169920"/>
            <a:ext cx="18288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0" name="Picture Placeholder 3"/>
          <p:cNvSpPr>
            <a:spLocks noGrp="1"/>
          </p:cNvSpPr>
          <p:nvPr>
            <p:ph type="pic" sz="quarter" idx="16"/>
          </p:nvPr>
        </p:nvSpPr>
        <p:spPr>
          <a:xfrm>
            <a:off x="5181600" y="3169920"/>
            <a:ext cx="18288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3"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FOLIO 8">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5254349" y="1651000"/>
            <a:ext cx="6032500" cy="4000500"/>
          </a:xfrm>
          <a:prstGeom prst="rect">
            <a:avLst/>
          </a:prstGeom>
          <a:effectLst>
            <a:outerShdw blurRad="292100" dist="38100" dir="5400000" algn="t" rotWithShape="0">
              <a:prstClr val="black">
                <a:alpha val="67000"/>
              </a:prstClr>
            </a:outerShdw>
          </a:effectLst>
        </p:spPr>
        <p:txBody>
          <a:bodyPr lIns="45720" tIns="22860" rIns="45720" bIns="22860"/>
          <a:lstStyle/>
          <a:p>
            <a:r>
              <a:rPr lang="en-US" dirty="0"/>
              <a:t>Click icon to add picture</a:t>
            </a:r>
            <a:endParaRPr lang="uk-UA"/>
          </a:p>
        </p:txBody>
      </p:sp>
      <p:sp>
        <p:nvSpPr>
          <p:cNvPr id="10"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FOLIO 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60407" y="1651000"/>
            <a:ext cx="6032500" cy="4000500"/>
          </a:xfrm>
          <a:prstGeom prst="rect">
            <a:avLst/>
          </a:prstGeom>
          <a:effectLst>
            <a:outerShdw blurRad="292100" dist="38100" dir="5400000" algn="t" rotWithShape="0">
              <a:prstClr val="black">
                <a:alpha val="67000"/>
              </a:prstClr>
            </a:outerShdw>
          </a:effectLst>
        </p:spPr>
        <p:txBody>
          <a:bodyPr lIns="45720" tIns="22860" rIns="45720" bIns="22860"/>
          <a:lstStyle/>
          <a:p>
            <a:r>
              <a:rPr lang="en-US" dirty="0"/>
              <a:t>Click icon to add picture</a:t>
            </a:r>
            <a:endParaRPr lang="uk-UA"/>
          </a:p>
        </p:txBody>
      </p:sp>
      <p:sp>
        <p:nvSpPr>
          <p:cNvPr id="10"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14400" y="1341120"/>
            <a:ext cx="4876800" cy="3657600"/>
          </a:xfrm>
          <a:prstGeom prst="rect">
            <a:avLst/>
          </a:prstGeom>
          <a:effectLst>
            <a:outerShdw blurRad="292100" dist="38100" dir="5400000" algn="t" rotWithShape="0">
              <a:prstClr val="black">
                <a:alpha val="67000"/>
              </a:prstClr>
            </a:outerShdw>
          </a:effectLst>
        </p:spPr>
        <p:txBody>
          <a:bodyPr lIns="45720" tIns="22860" rIns="45720" bIns="22860"/>
          <a:lstStyle>
            <a:lvl1pPr>
              <a:defRPr sz="1335"/>
            </a:lvl1pPr>
          </a:lstStyle>
          <a:p>
            <a:r>
              <a:rPr lang="en-US" dirty="0"/>
              <a:t>Click icon to add picture</a:t>
            </a:r>
            <a:endParaRPr lang="uk-UA"/>
          </a:p>
        </p:txBody>
      </p:sp>
      <p:sp>
        <p:nvSpPr>
          <p:cNvPr id="8" name="Picture Placeholder 2"/>
          <p:cNvSpPr>
            <a:spLocks noGrp="1"/>
          </p:cNvSpPr>
          <p:nvPr>
            <p:ph type="pic" sz="quarter" idx="13"/>
          </p:nvPr>
        </p:nvSpPr>
        <p:spPr>
          <a:xfrm>
            <a:off x="6400800" y="1341120"/>
            <a:ext cx="4876800" cy="3657600"/>
          </a:xfrm>
          <a:prstGeom prst="rect">
            <a:avLst/>
          </a:prstGeom>
          <a:effectLst>
            <a:outerShdw blurRad="292100" dist="38100" dir="5400000" algn="t" rotWithShape="0">
              <a:prstClr val="black">
                <a:alpha val="67000"/>
              </a:prstClr>
            </a:outerShdw>
          </a:effectLst>
        </p:spPr>
        <p:txBody>
          <a:bodyPr lIns="45720" tIns="22860" rIns="45720" bIns="22860"/>
          <a:lstStyle>
            <a:lvl1pPr>
              <a:defRPr sz="1335"/>
            </a:lvl1pPr>
          </a:lstStyle>
          <a:p>
            <a:r>
              <a:rPr lang="en-US" dirty="0"/>
              <a:t>Click icon to add picture</a:t>
            </a:r>
            <a:endParaRPr lang="uk-UA"/>
          </a:p>
        </p:txBody>
      </p:sp>
      <p:sp>
        <p:nvSpPr>
          <p:cNvPr id="10" name="Slide Number Placeholder 4"/>
          <p:cNvSpPr>
            <a:spLocks noGrp="1"/>
          </p:cNvSpPr>
          <p:nvPr>
            <p:ph type="sldNum" sz="quarter" idx="4"/>
          </p:nvPr>
        </p:nvSpPr>
        <p:spPr>
          <a:xfrm>
            <a:off x="11331131" y="315837"/>
            <a:ext cx="556069" cy="471563"/>
          </a:xfrm>
          <a:prstGeom prst="rect">
            <a:avLst/>
          </a:prstGeom>
        </p:spPr>
        <p:txBody>
          <a:bodyPr/>
          <a:lstStyle>
            <a:lvl1pPr algn="ctr">
              <a:defRPr sz="1800">
                <a:solidFill>
                  <a:schemeClr val="bg1"/>
                </a:solidFill>
              </a:defRPr>
            </a:lvl1pPr>
          </a:lstStyle>
          <a:p>
            <a:fld id="{5DE872C3-2ED1-43FB-B3C4-BA6F078D7CD3}" type="slidenum">
              <a:rPr lang="en-US" smtClean="0"/>
            </a:fld>
            <a:endParaRPr lang="en-US" dirty="0"/>
          </a:p>
        </p:txBody>
      </p:sp>
      <p:sp>
        <p:nvSpPr>
          <p:cNvPr id="11"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grpSp>
        <p:nvGrpSpPr>
          <p:cNvPr id="4" name="组合 3"/>
          <p:cNvGrpSpPr/>
          <p:nvPr userDrawn="1"/>
        </p:nvGrpSpPr>
        <p:grpSpPr>
          <a:xfrm>
            <a:off x="263525" y="202565"/>
            <a:ext cx="368300" cy="431800"/>
            <a:chOff x="18399" y="524"/>
            <a:chExt cx="580" cy="680"/>
          </a:xfrm>
        </p:grpSpPr>
        <p:sp>
          <p:nvSpPr>
            <p:cNvPr id="1027" name="燕尾形 1"/>
            <p:cNvSpPr/>
            <p:nvPr/>
          </p:nvSpPr>
          <p:spPr>
            <a:xfrm>
              <a:off x="18399" y="524"/>
              <a:ext cx="340" cy="680"/>
            </a:xfrm>
            <a:prstGeom prst="chevron">
              <a:avLst>
                <a:gd name="adj" fmla="val 50000"/>
              </a:avLst>
            </a:prstGeom>
            <a:solidFill>
              <a:srgbClr val="CD1F06"/>
            </a:solidFill>
            <a:ln w="3175">
              <a:noFill/>
            </a:ln>
          </p:spPr>
          <p:txBody>
            <a:bodyPr anchor="ctr"/>
            <a:lstStyle/>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8" name="燕尾形 9"/>
            <p:cNvSpPr/>
            <p:nvPr/>
          </p:nvSpPr>
          <p:spPr>
            <a:xfrm>
              <a:off x="18639" y="524"/>
              <a:ext cx="340" cy="680"/>
            </a:xfrm>
            <a:prstGeom prst="chevron">
              <a:avLst>
                <a:gd name="adj" fmla="val 50000"/>
              </a:avLst>
            </a:prstGeom>
            <a:solidFill>
              <a:srgbClr val="CD1F06"/>
            </a:solidFill>
            <a:ln w="3175">
              <a:noFill/>
            </a:ln>
          </p:spPr>
          <p:txBody>
            <a:bodyPr anchor="ctr"/>
            <a:lstStyle/>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341120"/>
            <a:ext cx="3352800" cy="1828800"/>
          </a:xfrm>
          <a:prstGeom prst="rect">
            <a:avLst/>
          </a:prstGeom>
          <a:effectLst>
            <a:outerShdw blurRad="190500" dist="38100" dir="5400000" algn="t" rotWithShape="0">
              <a:prstClr val="black">
                <a:alpha val="67000"/>
              </a:prstClr>
            </a:outerShdw>
          </a:effectLst>
        </p:spPr>
        <p:txBody>
          <a:bodyPr lIns="45720" tIns="22860" rIns="45720" bIns="22860"/>
          <a:lstStyle>
            <a:lvl1pPr>
              <a:defRPr sz="1335"/>
            </a:lvl1pPr>
          </a:lstStyle>
          <a:p>
            <a:r>
              <a:rPr lang="en-US" dirty="0"/>
              <a:t>Click icon to add picture</a:t>
            </a:r>
            <a:endParaRPr lang="uk-UA"/>
          </a:p>
        </p:txBody>
      </p:sp>
      <p:sp>
        <p:nvSpPr>
          <p:cNvPr id="8" name="Picture Placeholder 2"/>
          <p:cNvSpPr>
            <a:spLocks noGrp="1"/>
          </p:cNvSpPr>
          <p:nvPr>
            <p:ph type="pic" sz="quarter" idx="13"/>
          </p:nvPr>
        </p:nvSpPr>
        <p:spPr>
          <a:xfrm>
            <a:off x="8001000" y="1341120"/>
            <a:ext cx="3352800" cy="1828800"/>
          </a:xfrm>
          <a:prstGeom prst="rect">
            <a:avLst/>
          </a:prstGeom>
          <a:effectLst>
            <a:outerShdw blurRad="190500" dist="38100" dir="5400000" algn="t" rotWithShape="0">
              <a:prstClr val="black">
                <a:alpha val="67000"/>
              </a:prstClr>
            </a:outerShdw>
          </a:effectLst>
        </p:spPr>
        <p:txBody>
          <a:bodyPr lIns="45720" tIns="22860" rIns="45720" bIns="22860"/>
          <a:lstStyle>
            <a:lvl1pPr>
              <a:defRPr sz="1335"/>
            </a:lvl1pPr>
          </a:lstStyle>
          <a:p>
            <a:r>
              <a:rPr lang="en-US" dirty="0"/>
              <a:t>Click icon to add picture</a:t>
            </a:r>
            <a:endParaRPr lang="uk-UA"/>
          </a:p>
        </p:txBody>
      </p:sp>
      <p:sp>
        <p:nvSpPr>
          <p:cNvPr id="9" name="Picture Placeholder 2"/>
          <p:cNvSpPr>
            <a:spLocks noGrp="1"/>
          </p:cNvSpPr>
          <p:nvPr>
            <p:ph type="pic" sz="quarter" idx="14"/>
          </p:nvPr>
        </p:nvSpPr>
        <p:spPr>
          <a:xfrm>
            <a:off x="4419600" y="1341120"/>
            <a:ext cx="3352800" cy="1828800"/>
          </a:xfrm>
          <a:prstGeom prst="rect">
            <a:avLst/>
          </a:prstGeom>
          <a:effectLst>
            <a:outerShdw blurRad="190500" dist="38100" dir="5400000" algn="t" rotWithShape="0">
              <a:prstClr val="black">
                <a:alpha val="67000"/>
              </a:prstClr>
            </a:outerShdw>
          </a:effectLst>
        </p:spPr>
        <p:txBody>
          <a:bodyPr lIns="45720" tIns="22860" rIns="45720" bIns="22860"/>
          <a:lstStyle>
            <a:lvl1pPr>
              <a:defRPr sz="1335"/>
            </a:lvl1pPr>
          </a:lstStyle>
          <a:p>
            <a:r>
              <a:rPr lang="en-US" dirty="0"/>
              <a:t>Click icon to add picture</a:t>
            </a:r>
            <a:endParaRPr lang="uk-UA"/>
          </a:p>
        </p:txBody>
      </p:sp>
      <p:sp>
        <p:nvSpPr>
          <p:cNvPr id="11" name="Slide Number Placeholder 4"/>
          <p:cNvSpPr>
            <a:spLocks noGrp="1"/>
          </p:cNvSpPr>
          <p:nvPr>
            <p:ph type="sldNum" sz="quarter" idx="4"/>
          </p:nvPr>
        </p:nvSpPr>
        <p:spPr>
          <a:xfrm>
            <a:off x="11331131" y="315837"/>
            <a:ext cx="556069" cy="471563"/>
          </a:xfrm>
          <a:prstGeom prst="rect">
            <a:avLst/>
          </a:prstGeom>
        </p:spPr>
        <p:txBody>
          <a:bodyPr/>
          <a:lstStyle>
            <a:lvl1pPr algn="ctr">
              <a:defRPr sz="1800">
                <a:solidFill>
                  <a:schemeClr val="bg1"/>
                </a:solidFill>
              </a:defRPr>
            </a:lvl1pPr>
          </a:lstStyle>
          <a:p>
            <a:fld id="{5DE872C3-2ED1-43FB-B3C4-BA6F078D7CD3}" type="slidenum">
              <a:rPr lang="en-US" smtClean="0"/>
            </a:fld>
            <a:endParaRPr lang="en-US" dirty="0"/>
          </a:p>
        </p:txBody>
      </p:sp>
      <p:sp>
        <p:nvSpPr>
          <p:cNvPr id="12"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ORTFOLIO 1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341120"/>
            <a:ext cx="3352800" cy="3352800"/>
          </a:xfrm>
          <a:prstGeom prst="rect">
            <a:avLst/>
          </a:prstGeom>
          <a:effectLst>
            <a:outerShdw blurRad="292100" dist="38100" dir="5400000" algn="t" rotWithShape="0">
              <a:prstClr val="black">
                <a:alpha val="67000"/>
              </a:prstClr>
            </a:outerShdw>
          </a:effectLst>
        </p:spPr>
        <p:txBody>
          <a:bodyPr lIns="45720" tIns="22860" rIns="45720" bIns="22860"/>
          <a:lstStyle>
            <a:lvl1pPr>
              <a:defRPr sz="1335"/>
            </a:lvl1pPr>
          </a:lstStyle>
          <a:p>
            <a:r>
              <a:rPr lang="en-US" dirty="0"/>
              <a:t>Click icon to add picture</a:t>
            </a:r>
            <a:endParaRPr lang="uk-UA"/>
          </a:p>
        </p:txBody>
      </p:sp>
      <p:sp>
        <p:nvSpPr>
          <p:cNvPr id="8" name="Picture Placeholder 2"/>
          <p:cNvSpPr>
            <a:spLocks noGrp="1"/>
          </p:cNvSpPr>
          <p:nvPr>
            <p:ph type="pic" sz="quarter" idx="13"/>
          </p:nvPr>
        </p:nvSpPr>
        <p:spPr>
          <a:xfrm>
            <a:off x="8001000" y="1341120"/>
            <a:ext cx="3352800" cy="3352800"/>
          </a:xfrm>
          <a:prstGeom prst="rect">
            <a:avLst/>
          </a:prstGeom>
          <a:effectLst>
            <a:outerShdw blurRad="292100" dist="38100" dir="5400000" algn="t" rotWithShape="0">
              <a:prstClr val="black">
                <a:alpha val="67000"/>
              </a:prstClr>
            </a:outerShdw>
          </a:effectLst>
        </p:spPr>
        <p:txBody>
          <a:bodyPr lIns="45720" tIns="22860" rIns="45720" bIns="22860"/>
          <a:lstStyle>
            <a:lvl1pPr>
              <a:defRPr sz="1335"/>
            </a:lvl1pPr>
          </a:lstStyle>
          <a:p>
            <a:r>
              <a:rPr lang="en-US" dirty="0"/>
              <a:t>Click icon to add picture</a:t>
            </a:r>
            <a:endParaRPr lang="uk-UA"/>
          </a:p>
        </p:txBody>
      </p:sp>
      <p:sp>
        <p:nvSpPr>
          <p:cNvPr id="9" name="Picture Placeholder 2"/>
          <p:cNvSpPr>
            <a:spLocks noGrp="1"/>
          </p:cNvSpPr>
          <p:nvPr>
            <p:ph type="pic" sz="quarter" idx="14"/>
          </p:nvPr>
        </p:nvSpPr>
        <p:spPr>
          <a:xfrm>
            <a:off x="4419600" y="1341120"/>
            <a:ext cx="3352800" cy="3352800"/>
          </a:xfrm>
          <a:prstGeom prst="rect">
            <a:avLst/>
          </a:prstGeom>
          <a:effectLst>
            <a:outerShdw blurRad="292100" dist="38100" dir="5400000" algn="t" rotWithShape="0">
              <a:prstClr val="black">
                <a:alpha val="67000"/>
              </a:prstClr>
            </a:outerShdw>
          </a:effectLst>
        </p:spPr>
        <p:txBody>
          <a:bodyPr lIns="45720" tIns="22860" rIns="45720" bIns="22860"/>
          <a:lstStyle>
            <a:lvl1pPr>
              <a:defRPr sz="1335"/>
            </a:lvl1pPr>
          </a:lstStyle>
          <a:p>
            <a:r>
              <a:rPr lang="en-US" dirty="0"/>
              <a:t>Click icon to add picture</a:t>
            </a:r>
            <a:endParaRPr lang="uk-UA"/>
          </a:p>
        </p:txBody>
      </p:sp>
      <p:sp>
        <p:nvSpPr>
          <p:cNvPr id="11" name="Slide Number Placeholder 4"/>
          <p:cNvSpPr>
            <a:spLocks noGrp="1"/>
          </p:cNvSpPr>
          <p:nvPr>
            <p:ph type="sldNum" sz="quarter" idx="4"/>
          </p:nvPr>
        </p:nvSpPr>
        <p:spPr>
          <a:xfrm>
            <a:off x="11331131" y="315837"/>
            <a:ext cx="556069" cy="471563"/>
          </a:xfrm>
          <a:prstGeom prst="rect">
            <a:avLst/>
          </a:prstGeom>
        </p:spPr>
        <p:txBody>
          <a:bodyPr/>
          <a:lstStyle>
            <a:lvl1pPr algn="ctr">
              <a:defRPr sz="1800">
                <a:solidFill>
                  <a:schemeClr val="bg1"/>
                </a:solidFill>
              </a:defRPr>
            </a:lvl1pPr>
          </a:lstStyle>
          <a:p>
            <a:fld id="{5DE872C3-2ED1-43FB-B3C4-BA6F078D7CD3}" type="slidenum">
              <a:rPr lang="en-US" smtClean="0"/>
            </a:fld>
            <a:endParaRPr lang="en-US" dirty="0"/>
          </a:p>
        </p:txBody>
      </p:sp>
      <p:sp>
        <p:nvSpPr>
          <p:cNvPr id="12"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828800"/>
            <a:ext cx="3352800" cy="4267200"/>
          </a:xfrm>
          <a:prstGeom prst="rect">
            <a:avLst/>
          </a:prstGeom>
          <a:effectLst>
            <a:outerShdw blurRad="292100" dist="38100" dir="5400000" algn="t" rotWithShape="0">
              <a:prstClr val="black">
                <a:alpha val="67000"/>
              </a:prstClr>
            </a:outerShdw>
          </a:effectLst>
        </p:spPr>
        <p:txBody>
          <a:bodyPr lIns="45720" tIns="22860" rIns="45720" bIns="22860"/>
          <a:lstStyle>
            <a:lvl1pPr>
              <a:defRPr sz="1335"/>
            </a:lvl1pPr>
          </a:lstStyle>
          <a:p>
            <a:r>
              <a:rPr lang="en-US" dirty="0"/>
              <a:t>Click icon to add picture</a:t>
            </a:r>
            <a:endParaRPr lang="uk-UA"/>
          </a:p>
        </p:txBody>
      </p:sp>
      <p:sp>
        <p:nvSpPr>
          <p:cNvPr id="8" name="Picture Placeholder 2"/>
          <p:cNvSpPr>
            <a:spLocks noGrp="1"/>
          </p:cNvSpPr>
          <p:nvPr>
            <p:ph type="pic" sz="quarter" idx="13"/>
          </p:nvPr>
        </p:nvSpPr>
        <p:spPr>
          <a:xfrm>
            <a:off x="8001000" y="1828800"/>
            <a:ext cx="3352800" cy="4267200"/>
          </a:xfrm>
          <a:prstGeom prst="rect">
            <a:avLst/>
          </a:prstGeom>
          <a:effectLst>
            <a:outerShdw blurRad="292100" dist="38100" dir="5400000" algn="t" rotWithShape="0">
              <a:prstClr val="black">
                <a:alpha val="67000"/>
              </a:prstClr>
            </a:outerShdw>
          </a:effectLst>
        </p:spPr>
        <p:txBody>
          <a:bodyPr lIns="45720" tIns="22860" rIns="45720" bIns="22860"/>
          <a:lstStyle>
            <a:lvl1pPr>
              <a:defRPr sz="1335"/>
            </a:lvl1pPr>
          </a:lstStyle>
          <a:p>
            <a:r>
              <a:rPr lang="en-US" dirty="0"/>
              <a:t>Click icon to add picture</a:t>
            </a:r>
            <a:endParaRPr lang="uk-UA"/>
          </a:p>
        </p:txBody>
      </p:sp>
      <p:sp>
        <p:nvSpPr>
          <p:cNvPr id="9" name="Picture Placeholder 2"/>
          <p:cNvSpPr>
            <a:spLocks noGrp="1"/>
          </p:cNvSpPr>
          <p:nvPr>
            <p:ph type="pic" sz="quarter" idx="14"/>
          </p:nvPr>
        </p:nvSpPr>
        <p:spPr>
          <a:xfrm>
            <a:off x="4419600" y="1828800"/>
            <a:ext cx="3352800" cy="4267200"/>
          </a:xfrm>
          <a:prstGeom prst="rect">
            <a:avLst/>
          </a:prstGeom>
          <a:effectLst>
            <a:outerShdw blurRad="292100" dist="38100" dir="5400000" algn="t" rotWithShape="0">
              <a:prstClr val="black">
                <a:alpha val="67000"/>
              </a:prstClr>
            </a:outerShdw>
          </a:effectLst>
        </p:spPr>
        <p:txBody>
          <a:bodyPr lIns="45720" tIns="22860" rIns="45720" bIns="22860"/>
          <a:lstStyle>
            <a:lvl1pPr>
              <a:defRPr sz="1335"/>
            </a:lvl1pPr>
          </a:lstStyle>
          <a:p>
            <a:r>
              <a:rPr lang="en-US" dirty="0"/>
              <a:t>Click icon to add picture</a:t>
            </a:r>
            <a:endParaRPr lang="uk-UA"/>
          </a:p>
        </p:txBody>
      </p:sp>
      <p:sp>
        <p:nvSpPr>
          <p:cNvPr id="11" name="Slide Number Placeholder 4"/>
          <p:cNvSpPr>
            <a:spLocks noGrp="1"/>
          </p:cNvSpPr>
          <p:nvPr>
            <p:ph type="sldNum" sz="quarter" idx="4"/>
          </p:nvPr>
        </p:nvSpPr>
        <p:spPr>
          <a:xfrm>
            <a:off x="11331131" y="315837"/>
            <a:ext cx="556069" cy="471563"/>
          </a:xfrm>
          <a:prstGeom prst="rect">
            <a:avLst/>
          </a:prstGeom>
        </p:spPr>
        <p:txBody>
          <a:bodyPr/>
          <a:lstStyle>
            <a:lvl1pPr algn="ctr">
              <a:defRPr sz="1800">
                <a:solidFill>
                  <a:schemeClr val="bg1"/>
                </a:solidFill>
              </a:defRPr>
            </a:lvl1pPr>
          </a:lstStyle>
          <a:p>
            <a:fld id="{5DE872C3-2ED1-43FB-B3C4-BA6F078D7CD3}" type="slidenum">
              <a:rPr lang="en-US" smtClean="0"/>
            </a:fld>
            <a:endParaRPr lang="en-US" dirty="0"/>
          </a:p>
        </p:txBody>
      </p:sp>
      <p:sp>
        <p:nvSpPr>
          <p:cNvPr id="13"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ORTFOLIO 14">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53440" y="1341120"/>
            <a:ext cx="2133600" cy="4572000"/>
          </a:xfrm>
          <a:prstGeom prst="rect">
            <a:avLst/>
          </a:prstGeom>
        </p:spPr>
        <p:txBody>
          <a:bodyPr lIns="45720" tIns="22860" rIns="45720" bIns="22860"/>
          <a:lstStyle>
            <a:lvl1pPr>
              <a:defRPr sz="1335"/>
            </a:lvl1pPr>
          </a:lstStyle>
          <a:p>
            <a:r>
              <a:rPr lang="en-US" dirty="0"/>
              <a:t>Click icon to add picture</a:t>
            </a:r>
            <a:endParaRPr lang="uk-UA"/>
          </a:p>
        </p:txBody>
      </p:sp>
      <p:sp>
        <p:nvSpPr>
          <p:cNvPr id="10" name="Picture Placeholder 2"/>
          <p:cNvSpPr>
            <a:spLocks noGrp="1"/>
          </p:cNvSpPr>
          <p:nvPr>
            <p:ph type="pic" sz="quarter" idx="13"/>
          </p:nvPr>
        </p:nvSpPr>
        <p:spPr>
          <a:xfrm>
            <a:off x="3048000" y="1341120"/>
            <a:ext cx="2133600" cy="4572000"/>
          </a:xfrm>
          <a:prstGeom prst="rect">
            <a:avLst/>
          </a:prstGeom>
        </p:spPr>
        <p:txBody>
          <a:bodyPr lIns="45720" tIns="22860" rIns="45720" bIns="22860"/>
          <a:lstStyle>
            <a:lvl1pPr>
              <a:defRPr sz="1335"/>
            </a:lvl1pPr>
          </a:lstStyle>
          <a:p>
            <a:r>
              <a:rPr lang="en-US" dirty="0"/>
              <a:t>Click icon to add picture</a:t>
            </a:r>
            <a:endParaRPr lang="uk-UA"/>
          </a:p>
        </p:txBody>
      </p:sp>
      <p:sp>
        <p:nvSpPr>
          <p:cNvPr id="11" name="Picture Placeholder 2"/>
          <p:cNvSpPr>
            <a:spLocks noGrp="1"/>
          </p:cNvSpPr>
          <p:nvPr>
            <p:ph type="pic" sz="quarter" idx="14"/>
          </p:nvPr>
        </p:nvSpPr>
        <p:spPr>
          <a:xfrm>
            <a:off x="5242560" y="1341120"/>
            <a:ext cx="2133600" cy="4572000"/>
          </a:xfrm>
          <a:prstGeom prst="rect">
            <a:avLst/>
          </a:prstGeom>
        </p:spPr>
        <p:txBody>
          <a:bodyPr lIns="45720" tIns="22860" rIns="45720" bIns="22860"/>
          <a:lstStyle>
            <a:lvl1pPr>
              <a:defRPr sz="1335"/>
            </a:lvl1pPr>
          </a:lstStyle>
          <a:p>
            <a:r>
              <a:rPr lang="en-US" dirty="0"/>
              <a:t>Click icon to add picture</a:t>
            </a:r>
            <a:endParaRPr lang="uk-UA"/>
          </a:p>
        </p:txBody>
      </p:sp>
      <p:sp>
        <p:nvSpPr>
          <p:cNvPr id="9" name="Slide Number Placeholder 4"/>
          <p:cNvSpPr>
            <a:spLocks noGrp="1"/>
          </p:cNvSpPr>
          <p:nvPr>
            <p:ph type="sldNum" sz="quarter" idx="4"/>
          </p:nvPr>
        </p:nvSpPr>
        <p:spPr>
          <a:xfrm>
            <a:off x="11331131" y="315837"/>
            <a:ext cx="556069" cy="471563"/>
          </a:xfrm>
          <a:prstGeom prst="rect">
            <a:avLst/>
          </a:prstGeom>
        </p:spPr>
        <p:txBody>
          <a:bodyPr/>
          <a:lstStyle>
            <a:lvl1pPr algn="ctr">
              <a:defRPr sz="1800">
                <a:solidFill>
                  <a:schemeClr val="bg1"/>
                </a:solidFill>
              </a:defRPr>
            </a:lvl1pPr>
          </a:lstStyle>
          <a:p>
            <a:fld id="{5DE872C3-2ED1-43FB-B3C4-BA6F078D7CD3}" type="slidenum">
              <a:rPr lang="en-US" smtClean="0"/>
            </a:fld>
            <a:endParaRPr lang="en-US" dirty="0"/>
          </a:p>
        </p:txBody>
      </p:sp>
      <p:sp>
        <p:nvSpPr>
          <p:cNvPr id="12"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ORTFOLIO 15">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341120"/>
            <a:ext cx="2438400" cy="3352800"/>
          </a:xfrm>
          <a:prstGeom prst="rect">
            <a:avLst/>
          </a:prstGeom>
        </p:spPr>
        <p:txBody>
          <a:bodyPr lIns="45720" tIns="22860" rIns="45720" bIns="22860"/>
          <a:lstStyle>
            <a:lvl1pPr>
              <a:defRPr sz="1335"/>
            </a:lvl1pPr>
          </a:lstStyle>
          <a:p>
            <a:r>
              <a:rPr lang="en-US" dirty="0"/>
              <a:t>Click icon to add picture</a:t>
            </a:r>
            <a:endParaRPr lang="uk-UA"/>
          </a:p>
        </p:txBody>
      </p:sp>
      <p:sp>
        <p:nvSpPr>
          <p:cNvPr id="13" name="Picture Placeholder 2"/>
          <p:cNvSpPr>
            <a:spLocks noGrp="1"/>
          </p:cNvSpPr>
          <p:nvPr>
            <p:ph type="pic" sz="quarter" idx="13"/>
          </p:nvPr>
        </p:nvSpPr>
        <p:spPr>
          <a:xfrm>
            <a:off x="3530600" y="1341120"/>
            <a:ext cx="2438400" cy="3352800"/>
          </a:xfrm>
          <a:prstGeom prst="rect">
            <a:avLst/>
          </a:prstGeom>
        </p:spPr>
        <p:txBody>
          <a:bodyPr lIns="45720" tIns="22860" rIns="45720" bIns="22860"/>
          <a:lstStyle>
            <a:lvl1pPr>
              <a:defRPr sz="1335"/>
            </a:lvl1pPr>
          </a:lstStyle>
          <a:p>
            <a:r>
              <a:rPr lang="en-US" dirty="0"/>
              <a:t>Click icon to add picture</a:t>
            </a:r>
            <a:endParaRPr lang="uk-UA"/>
          </a:p>
        </p:txBody>
      </p:sp>
      <p:sp>
        <p:nvSpPr>
          <p:cNvPr id="14" name="Picture Placeholder 2"/>
          <p:cNvSpPr>
            <a:spLocks noGrp="1"/>
          </p:cNvSpPr>
          <p:nvPr>
            <p:ph type="pic" sz="quarter" idx="14"/>
          </p:nvPr>
        </p:nvSpPr>
        <p:spPr>
          <a:xfrm>
            <a:off x="6223000" y="1341120"/>
            <a:ext cx="2438400" cy="3352800"/>
          </a:xfrm>
          <a:prstGeom prst="rect">
            <a:avLst/>
          </a:prstGeom>
        </p:spPr>
        <p:txBody>
          <a:bodyPr lIns="45720" tIns="22860" rIns="45720" bIns="22860"/>
          <a:lstStyle>
            <a:lvl1pPr>
              <a:defRPr sz="1335"/>
            </a:lvl1pPr>
          </a:lstStyle>
          <a:p>
            <a:r>
              <a:rPr lang="en-US" dirty="0"/>
              <a:t>Click icon to add picture</a:t>
            </a:r>
            <a:endParaRPr lang="uk-UA"/>
          </a:p>
        </p:txBody>
      </p:sp>
      <p:sp>
        <p:nvSpPr>
          <p:cNvPr id="15" name="Picture Placeholder 2"/>
          <p:cNvSpPr>
            <a:spLocks noGrp="1"/>
          </p:cNvSpPr>
          <p:nvPr>
            <p:ph type="pic" sz="quarter" idx="15"/>
          </p:nvPr>
        </p:nvSpPr>
        <p:spPr>
          <a:xfrm>
            <a:off x="8915400" y="1341120"/>
            <a:ext cx="2438400" cy="3352800"/>
          </a:xfrm>
          <a:prstGeom prst="rect">
            <a:avLst/>
          </a:prstGeom>
        </p:spPr>
        <p:txBody>
          <a:bodyPr lIns="45720" tIns="22860" rIns="45720" bIns="22860"/>
          <a:lstStyle>
            <a:lvl1pPr>
              <a:defRPr sz="1335"/>
            </a:lvl1pPr>
          </a:lstStyle>
          <a:p>
            <a:r>
              <a:rPr lang="en-US" dirty="0"/>
              <a:t>Click icon to add picture</a:t>
            </a:r>
            <a:endParaRPr lang="uk-UA"/>
          </a:p>
        </p:txBody>
      </p:sp>
      <p:sp>
        <p:nvSpPr>
          <p:cNvPr id="11"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ORTFOLIO 16">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7018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3" name="Picture Placeholder 2"/>
          <p:cNvSpPr>
            <a:spLocks noGrp="1"/>
          </p:cNvSpPr>
          <p:nvPr>
            <p:ph type="pic" sz="quarter" idx="13"/>
          </p:nvPr>
        </p:nvSpPr>
        <p:spPr>
          <a:xfrm>
            <a:off x="3530600" y="17018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4" name="Picture Placeholder 2"/>
          <p:cNvSpPr>
            <a:spLocks noGrp="1"/>
          </p:cNvSpPr>
          <p:nvPr>
            <p:ph type="pic" sz="quarter" idx="14"/>
          </p:nvPr>
        </p:nvSpPr>
        <p:spPr>
          <a:xfrm>
            <a:off x="6223000" y="17018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5" name="Picture Placeholder 2"/>
          <p:cNvSpPr>
            <a:spLocks noGrp="1"/>
          </p:cNvSpPr>
          <p:nvPr>
            <p:ph type="pic" sz="quarter" idx="15"/>
          </p:nvPr>
        </p:nvSpPr>
        <p:spPr>
          <a:xfrm>
            <a:off x="8915400" y="17018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1"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ORTFOLIO 17">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a:xfrm>
            <a:off x="11331131" y="315837"/>
            <a:ext cx="556069" cy="471563"/>
          </a:xfrm>
          <a:prstGeom prst="rect">
            <a:avLst/>
          </a:prstGeom>
        </p:spPr>
        <p:txBody>
          <a:bodyPr/>
          <a:lstStyle/>
          <a:p>
            <a:fld id="{EFAF4AA5-1B32-4B1D-9466-74C2062FAF79}" type="slidenum">
              <a:rPr lang="uk-UA" smtClean="0"/>
            </a:fld>
            <a:endParaRPr lang="uk-UA" dirty="0"/>
          </a:p>
        </p:txBody>
      </p:sp>
      <p:sp>
        <p:nvSpPr>
          <p:cNvPr id="3" name="Picture Placeholder 2"/>
          <p:cNvSpPr>
            <a:spLocks noGrp="1"/>
          </p:cNvSpPr>
          <p:nvPr>
            <p:ph type="pic" sz="quarter" idx="12"/>
          </p:nvPr>
        </p:nvSpPr>
        <p:spPr>
          <a:xfrm>
            <a:off x="838200" y="172212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3" name="Picture Placeholder 2"/>
          <p:cNvSpPr>
            <a:spLocks noGrp="1"/>
          </p:cNvSpPr>
          <p:nvPr>
            <p:ph type="pic" sz="quarter" idx="13"/>
          </p:nvPr>
        </p:nvSpPr>
        <p:spPr>
          <a:xfrm>
            <a:off x="838200" y="40386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4" name="Picture Placeholder 2"/>
          <p:cNvSpPr>
            <a:spLocks noGrp="1"/>
          </p:cNvSpPr>
          <p:nvPr>
            <p:ph type="pic" sz="quarter" idx="14"/>
          </p:nvPr>
        </p:nvSpPr>
        <p:spPr>
          <a:xfrm>
            <a:off x="6223000" y="172212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5" name="Picture Placeholder 2"/>
          <p:cNvSpPr>
            <a:spLocks noGrp="1"/>
          </p:cNvSpPr>
          <p:nvPr>
            <p:ph type="pic" sz="quarter" idx="15"/>
          </p:nvPr>
        </p:nvSpPr>
        <p:spPr>
          <a:xfrm>
            <a:off x="6223000" y="40386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1"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ORTFOLIO 18">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a:xfrm>
            <a:off x="11331131" y="315837"/>
            <a:ext cx="556069" cy="471563"/>
          </a:xfrm>
          <a:prstGeom prst="rect">
            <a:avLst/>
          </a:prstGeom>
        </p:spPr>
        <p:txBody>
          <a:bodyPr/>
          <a:lstStyle/>
          <a:p>
            <a:fld id="{EFAF4AA5-1B32-4B1D-9466-74C2062FAF79}" type="slidenum">
              <a:rPr lang="uk-UA" smtClean="0"/>
            </a:fld>
            <a:endParaRPr lang="uk-UA"/>
          </a:p>
        </p:txBody>
      </p:sp>
      <p:sp>
        <p:nvSpPr>
          <p:cNvPr id="3" name="Picture Placeholder 2"/>
          <p:cNvSpPr>
            <a:spLocks noGrp="1"/>
          </p:cNvSpPr>
          <p:nvPr>
            <p:ph type="pic" sz="quarter" idx="12"/>
          </p:nvPr>
        </p:nvSpPr>
        <p:spPr>
          <a:xfrm>
            <a:off x="792480" y="1722120"/>
            <a:ext cx="2133600" cy="2133600"/>
          </a:xfrm>
          <a:prstGeom prst="rect">
            <a:avLst/>
          </a:prstGeom>
        </p:spPr>
        <p:txBody>
          <a:bodyPr lIns="45720" tIns="22860" rIns="45720" bIns="22860"/>
          <a:lstStyle>
            <a:lvl1pPr>
              <a:defRPr sz="1335"/>
            </a:lvl1pPr>
          </a:lstStyle>
          <a:p>
            <a:r>
              <a:rPr lang="en-US" dirty="0"/>
              <a:t>Click icon to add picture</a:t>
            </a:r>
            <a:endParaRPr lang="uk-UA"/>
          </a:p>
        </p:txBody>
      </p:sp>
      <p:sp>
        <p:nvSpPr>
          <p:cNvPr id="8" name="Picture Placeholder 2"/>
          <p:cNvSpPr>
            <a:spLocks noGrp="1"/>
          </p:cNvSpPr>
          <p:nvPr>
            <p:ph type="pic" sz="quarter" idx="13"/>
          </p:nvPr>
        </p:nvSpPr>
        <p:spPr>
          <a:xfrm>
            <a:off x="792480" y="4038600"/>
            <a:ext cx="2133600" cy="2133600"/>
          </a:xfrm>
          <a:prstGeom prst="rect">
            <a:avLst/>
          </a:prstGeom>
        </p:spPr>
        <p:txBody>
          <a:bodyPr lIns="45720" tIns="22860" rIns="45720" bIns="22860"/>
          <a:lstStyle>
            <a:lvl1pPr>
              <a:defRPr sz="1335"/>
            </a:lvl1pPr>
          </a:lstStyle>
          <a:p>
            <a:r>
              <a:rPr lang="en-US" dirty="0"/>
              <a:t>Click icon to add picture</a:t>
            </a:r>
            <a:endParaRPr lang="uk-UA"/>
          </a:p>
        </p:txBody>
      </p:sp>
      <p:sp>
        <p:nvSpPr>
          <p:cNvPr id="9" name="Picture Placeholder 2"/>
          <p:cNvSpPr>
            <a:spLocks noGrp="1"/>
          </p:cNvSpPr>
          <p:nvPr>
            <p:ph type="pic" sz="quarter" idx="14"/>
          </p:nvPr>
        </p:nvSpPr>
        <p:spPr>
          <a:xfrm>
            <a:off x="3108960" y="1722120"/>
            <a:ext cx="2133600" cy="2133600"/>
          </a:xfrm>
          <a:prstGeom prst="rect">
            <a:avLst/>
          </a:prstGeom>
        </p:spPr>
        <p:txBody>
          <a:bodyPr lIns="45720" tIns="22860" rIns="45720" bIns="22860"/>
          <a:lstStyle>
            <a:lvl1pPr>
              <a:defRPr sz="1335"/>
            </a:lvl1pPr>
          </a:lstStyle>
          <a:p>
            <a:r>
              <a:rPr lang="en-US" dirty="0"/>
              <a:t>Click icon to add picture</a:t>
            </a:r>
            <a:endParaRPr lang="uk-UA"/>
          </a:p>
        </p:txBody>
      </p:sp>
      <p:sp>
        <p:nvSpPr>
          <p:cNvPr id="10" name="Picture Placeholder 2"/>
          <p:cNvSpPr>
            <a:spLocks noGrp="1"/>
          </p:cNvSpPr>
          <p:nvPr>
            <p:ph type="pic" sz="quarter" idx="15"/>
          </p:nvPr>
        </p:nvSpPr>
        <p:spPr>
          <a:xfrm>
            <a:off x="3108960" y="4038600"/>
            <a:ext cx="2133600" cy="2133600"/>
          </a:xfrm>
          <a:prstGeom prst="rect">
            <a:avLst/>
          </a:prstGeom>
        </p:spPr>
        <p:txBody>
          <a:bodyPr lIns="45720" tIns="22860" rIns="45720" bIns="22860"/>
          <a:lstStyle>
            <a:lvl1pPr>
              <a:defRPr sz="1335"/>
            </a:lvl1pPr>
          </a:lstStyle>
          <a:p>
            <a:r>
              <a:rPr lang="en-US" dirty="0"/>
              <a:t>Click icon to add picture</a:t>
            </a:r>
            <a:endParaRPr lang="uk-UA"/>
          </a:p>
        </p:txBody>
      </p:sp>
      <p:sp>
        <p:nvSpPr>
          <p:cNvPr id="13"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ORTFOLIO 1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38200" y="1640840"/>
            <a:ext cx="33528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8" name="Picture Placeholder 2"/>
          <p:cNvSpPr>
            <a:spLocks noGrp="1"/>
          </p:cNvSpPr>
          <p:nvPr>
            <p:ph type="pic" sz="quarter" idx="13"/>
          </p:nvPr>
        </p:nvSpPr>
        <p:spPr>
          <a:xfrm>
            <a:off x="8001000" y="1640840"/>
            <a:ext cx="33528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9" name="Picture Placeholder 2"/>
          <p:cNvSpPr>
            <a:spLocks noGrp="1"/>
          </p:cNvSpPr>
          <p:nvPr>
            <p:ph type="pic" sz="quarter" idx="14"/>
          </p:nvPr>
        </p:nvSpPr>
        <p:spPr>
          <a:xfrm>
            <a:off x="4419600" y="1640840"/>
            <a:ext cx="33528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0" name="Picture Placeholder 2"/>
          <p:cNvSpPr>
            <a:spLocks noGrp="1"/>
          </p:cNvSpPr>
          <p:nvPr>
            <p:ph type="pic" sz="quarter" idx="15"/>
          </p:nvPr>
        </p:nvSpPr>
        <p:spPr>
          <a:xfrm>
            <a:off x="838200" y="4140200"/>
            <a:ext cx="33528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1" name="Picture Placeholder 2"/>
          <p:cNvSpPr>
            <a:spLocks noGrp="1"/>
          </p:cNvSpPr>
          <p:nvPr>
            <p:ph type="pic" sz="quarter" idx="16"/>
          </p:nvPr>
        </p:nvSpPr>
        <p:spPr>
          <a:xfrm>
            <a:off x="8001000" y="4140200"/>
            <a:ext cx="33528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2" name="Picture Placeholder 2"/>
          <p:cNvSpPr>
            <a:spLocks noGrp="1"/>
          </p:cNvSpPr>
          <p:nvPr>
            <p:ph type="pic" sz="quarter" idx="17"/>
          </p:nvPr>
        </p:nvSpPr>
        <p:spPr>
          <a:xfrm>
            <a:off x="4419600" y="4140200"/>
            <a:ext cx="33528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4" name="Slide Number Placeholder 4"/>
          <p:cNvSpPr>
            <a:spLocks noGrp="1"/>
          </p:cNvSpPr>
          <p:nvPr>
            <p:ph type="sldNum" sz="quarter" idx="4"/>
          </p:nvPr>
        </p:nvSpPr>
        <p:spPr>
          <a:xfrm>
            <a:off x="11331131" y="315837"/>
            <a:ext cx="556069" cy="471563"/>
          </a:xfrm>
          <a:prstGeom prst="rect">
            <a:avLst/>
          </a:prstGeom>
        </p:spPr>
        <p:txBody>
          <a:bodyPr/>
          <a:lstStyle>
            <a:lvl1pPr algn="ctr">
              <a:defRPr sz="1800">
                <a:solidFill>
                  <a:schemeClr val="bg1"/>
                </a:solidFill>
              </a:defRPr>
            </a:lvl1pPr>
          </a:lstStyle>
          <a:p>
            <a:fld id="{5DE872C3-2ED1-43FB-B3C4-BA6F078D7CD3}" type="slidenum">
              <a:rPr lang="en-US" smtClean="0"/>
            </a:fld>
            <a:endParaRPr lang="en-US" dirty="0"/>
          </a:p>
        </p:txBody>
      </p:sp>
      <p:sp>
        <p:nvSpPr>
          <p:cNvPr id="15"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RTFOLIO 2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63600" y="1718056"/>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3" name="Picture Placeholder 2"/>
          <p:cNvSpPr>
            <a:spLocks noGrp="1"/>
          </p:cNvSpPr>
          <p:nvPr>
            <p:ph type="pic" sz="quarter" idx="13"/>
          </p:nvPr>
        </p:nvSpPr>
        <p:spPr>
          <a:xfrm>
            <a:off x="3556000" y="1718056"/>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4" name="Picture Placeholder 2"/>
          <p:cNvSpPr>
            <a:spLocks noGrp="1"/>
          </p:cNvSpPr>
          <p:nvPr>
            <p:ph type="pic" sz="quarter" idx="14"/>
          </p:nvPr>
        </p:nvSpPr>
        <p:spPr>
          <a:xfrm>
            <a:off x="6248400" y="1718056"/>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5" name="Picture Placeholder 2"/>
          <p:cNvSpPr>
            <a:spLocks noGrp="1"/>
          </p:cNvSpPr>
          <p:nvPr>
            <p:ph type="pic" sz="quarter" idx="15"/>
          </p:nvPr>
        </p:nvSpPr>
        <p:spPr>
          <a:xfrm>
            <a:off x="8940800" y="1718056"/>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9" name="Picture Placeholder 2"/>
          <p:cNvSpPr>
            <a:spLocks noGrp="1"/>
          </p:cNvSpPr>
          <p:nvPr>
            <p:ph type="pic" sz="quarter" idx="16"/>
          </p:nvPr>
        </p:nvSpPr>
        <p:spPr>
          <a:xfrm>
            <a:off x="863600" y="42418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0" name="Picture Placeholder 2"/>
          <p:cNvSpPr>
            <a:spLocks noGrp="1"/>
          </p:cNvSpPr>
          <p:nvPr>
            <p:ph type="pic" sz="quarter" idx="17"/>
          </p:nvPr>
        </p:nvSpPr>
        <p:spPr>
          <a:xfrm>
            <a:off x="3556000" y="42418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1" name="Picture Placeholder 2"/>
          <p:cNvSpPr>
            <a:spLocks noGrp="1"/>
          </p:cNvSpPr>
          <p:nvPr>
            <p:ph type="pic" sz="quarter" idx="18"/>
          </p:nvPr>
        </p:nvSpPr>
        <p:spPr>
          <a:xfrm>
            <a:off x="6248400" y="42418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2" name="Picture Placeholder 2"/>
          <p:cNvSpPr>
            <a:spLocks noGrp="1"/>
          </p:cNvSpPr>
          <p:nvPr>
            <p:ph type="pic" sz="quarter" idx="19"/>
          </p:nvPr>
        </p:nvSpPr>
        <p:spPr>
          <a:xfrm>
            <a:off x="8940800" y="4241800"/>
            <a:ext cx="2438400" cy="1828800"/>
          </a:xfrm>
          <a:prstGeom prst="rect">
            <a:avLst/>
          </a:prstGeom>
        </p:spPr>
        <p:txBody>
          <a:bodyPr lIns="45720" tIns="22860" rIns="45720" bIns="22860"/>
          <a:lstStyle>
            <a:lvl1pPr>
              <a:defRPr sz="1335"/>
            </a:lvl1pPr>
          </a:lstStyle>
          <a:p>
            <a:r>
              <a:rPr lang="en-US" dirty="0"/>
              <a:t>Click icon to add picture</a:t>
            </a:r>
            <a:endParaRPr lang="uk-UA"/>
          </a:p>
        </p:txBody>
      </p:sp>
      <p:sp>
        <p:nvSpPr>
          <p:cNvPr id="17" name="Slide Number Placeholder 4"/>
          <p:cNvSpPr>
            <a:spLocks noGrp="1"/>
          </p:cNvSpPr>
          <p:nvPr>
            <p:ph type="sldNum" sz="quarter" idx="4"/>
          </p:nvPr>
        </p:nvSpPr>
        <p:spPr>
          <a:xfrm>
            <a:off x="11331131" y="315837"/>
            <a:ext cx="556069" cy="471563"/>
          </a:xfrm>
          <a:prstGeom prst="rect">
            <a:avLst/>
          </a:prstGeom>
        </p:spPr>
        <p:txBody>
          <a:bodyPr/>
          <a:lstStyle>
            <a:lvl1pPr algn="ctr">
              <a:defRPr sz="1800">
                <a:solidFill>
                  <a:schemeClr val="bg1"/>
                </a:solidFill>
              </a:defRPr>
            </a:lvl1pPr>
          </a:lstStyle>
          <a:p>
            <a:fld id="{5DE872C3-2ED1-43FB-B3C4-BA6F078D7CD3}" type="slidenum">
              <a:rPr lang="en-US" smtClean="0"/>
            </a:fld>
            <a:endParaRPr lang="en-US" dirty="0"/>
          </a:p>
        </p:txBody>
      </p:sp>
      <p:sp>
        <p:nvSpPr>
          <p:cNvPr id="18"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ORTFOLIO 2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14400" y="1803400"/>
            <a:ext cx="10363200" cy="1828800"/>
          </a:xfrm>
          <a:prstGeom prst="rect">
            <a:avLst/>
          </a:prstGeom>
          <a:effectLst>
            <a:outerShdw blurRad="292100" dist="38100" dir="5400000" algn="t" rotWithShape="0">
              <a:prstClr val="black">
                <a:alpha val="67000"/>
              </a:prstClr>
            </a:outerShdw>
          </a:effectLst>
        </p:spPr>
        <p:txBody>
          <a:bodyPr lIns="45720" tIns="22860" rIns="45720" bIns="22860"/>
          <a:lstStyle>
            <a:lvl1pPr>
              <a:defRPr sz="1335"/>
            </a:lvl1pPr>
          </a:lstStyle>
          <a:p>
            <a:r>
              <a:rPr lang="en-US" dirty="0"/>
              <a:t>Click icon to add picture</a:t>
            </a:r>
            <a:endParaRPr lang="uk-UA"/>
          </a:p>
        </p:txBody>
      </p:sp>
      <p:sp>
        <p:nvSpPr>
          <p:cNvPr id="8" name="Picture Placeholder 2"/>
          <p:cNvSpPr>
            <a:spLocks noGrp="1"/>
          </p:cNvSpPr>
          <p:nvPr>
            <p:ph type="pic" sz="quarter" idx="13"/>
          </p:nvPr>
        </p:nvSpPr>
        <p:spPr>
          <a:xfrm>
            <a:off x="914400" y="3937000"/>
            <a:ext cx="1828800" cy="1828800"/>
          </a:xfrm>
          <a:prstGeom prst="rect">
            <a:avLst/>
          </a:prstGeom>
          <a:effectLst>
            <a:outerShdw blurRad="190500" dist="38100" dir="5400000" algn="t" rotWithShape="0">
              <a:prstClr val="black">
                <a:alpha val="67000"/>
              </a:prstClr>
            </a:outerShdw>
          </a:effectLst>
        </p:spPr>
        <p:txBody>
          <a:bodyPr lIns="45720" tIns="22860" rIns="45720" bIns="22860"/>
          <a:lstStyle>
            <a:lvl1pPr>
              <a:defRPr sz="1335"/>
            </a:lvl1pPr>
          </a:lstStyle>
          <a:p>
            <a:r>
              <a:rPr lang="en-US" dirty="0"/>
              <a:t>Click icon to add picture</a:t>
            </a:r>
            <a:endParaRPr lang="uk-UA"/>
          </a:p>
        </p:txBody>
      </p:sp>
      <p:sp>
        <p:nvSpPr>
          <p:cNvPr id="9" name="Picture Placeholder 2"/>
          <p:cNvSpPr>
            <a:spLocks noGrp="1"/>
          </p:cNvSpPr>
          <p:nvPr>
            <p:ph type="pic" sz="quarter" idx="14"/>
          </p:nvPr>
        </p:nvSpPr>
        <p:spPr>
          <a:xfrm>
            <a:off x="9448800" y="3937000"/>
            <a:ext cx="1828800" cy="1828800"/>
          </a:xfrm>
          <a:prstGeom prst="rect">
            <a:avLst/>
          </a:prstGeom>
          <a:effectLst>
            <a:outerShdw blurRad="190500" dist="38100" dir="5400000" algn="t" rotWithShape="0">
              <a:prstClr val="black">
                <a:alpha val="67000"/>
              </a:prstClr>
            </a:outerShdw>
          </a:effectLst>
        </p:spPr>
        <p:txBody>
          <a:bodyPr lIns="45720" tIns="22860" rIns="45720" bIns="22860"/>
          <a:lstStyle>
            <a:lvl1pPr>
              <a:defRPr sz="1335"/>
            </a:lvl1pPr>
          </a:lstStyle>
          <a:p>
            <a:r>
              <a:rPr lang="en-US" dirty="0"/>
              <a:t>Click icon to add picture</a:t>
            </a:r>
            <a:endParaRPr lang="uk-UA"/>
          </a:p>
        </p:txBody>
      </p:sp>
      <p:sp>
        <p:nvSpPr>
          <p:cNvPr id="10" name="Picture Placeholder 2"/>
          <p:cNvSpPr>
            <a:spLocks noGrp="1"/>
          </p:cNvSpPr>
          <p:nvPr>
            <p:ph type="pic" sz="quarter" idx="15"/>
          </p:nvPr>
        </p:nvSpPr>
        <p:spPr>
          <a:xfrm>
            <a:off x="7315200" y="3937000"/>
            <a:ext cx="1828800" cy="1828800"/>
          </a:xfrm>
          <a:prstGeom prst="rect">
            <a:avLst/>
          </a:prstGeom>
          <a:effectLst>
            <a:outerShdw blurRad="190500" dist="38100" dir="5400000" algn="t" rotWithShape="0">
              <a:prstClr val="black">
                <a:alpha val="67000"/>
              </a:prstClr>
            </a:outerShdw>
          </a:effectLst>
        </p:spPr>
        <p:txBody>
          <a:bodyPr lIns="45720" tIns="22860" rIns="45720" bIns="22860"/>
          <a:lstStyle>
            <a:lvl1pPr>
              <a:defRPr sz="1335"/>
            </a:lvl1pPr>
          </a:lstStyle>
          <a:p>
            <a:r>
              <a:rPr lang="en-US" dirty="0"/>
              <a:t>Click icon to add picture</a:t>
            </a:r>
            <a:endParaRPr lang="uk-UA"/>
          </a:p>
        </p:txBody>
      </p:sp>
      <p:sp>
        <p:nvSpPr>
          <p:cNvPr id="11" name="Picture Placeholder 2"/>
          <p:cNvSpPr>
            <a:spLocks noGrp="1"/>
          </p:cNvSpPr>
          <p:nvPr>
            <p:ph type="pic" sz="quarter" idx="16"/>
          </p:nvPr>
        </p:nvSpPr>
        <p:spPr>
          <a:xfrm>
            <a:off x="5181600" y="3937000"/>
            <a:ext cx="1828800" cy="1828800"/>
          </a:xfrm>
          <a:prstGeom prst="rect">
            <a:avLst/>
          </a:prstGeom>
          <a:effectLst>
            <a:outerShdw blurRad="190500" dist="38100" dir="5400000" algn="t" rotWithShape="0">
              <a:prstClr val="black">
                <a:alpha val="67000"/>
              </a:prstClr>
            </a:outerShdw>
          </a:effectLst>
        </p:spPr>
        <p:txBody>
          <a:bodyPr lIns="45720" tIns="22860" rIns="45720" bIns="22860"/>
          <a:lstStyle>
            <a:lvl1pPr>
              <a:defRPr sz="1335"/>
            </a:lvl1pPr>
          </a:lstStyle>
          <a:p>
            <a:r>
              <a:rPr lang="en-US" dirty="0"/>
              <a:t>Click icon to add picture</a:t>
            </a:r>
            <a:endParaRPr lang="uk-UA"/>
          </a:p>
        </p:txBody>
      </p:sp>
      <p:sp>
        <p:nvSpPr>
          <p:cNvPr id="12" name="Picture Placeholder 2"/>
          <p:cNvSpPr>
            <a:spLocks noGrp="1"/>
          </p:cNvSpPr>
          <p:nvPr>
            <p:ph type="pic" sz="quarter" idx="17"/>
          </p:nvPr>
        </p:nvSpPr>
        <p:spPr>
          <a:xfrm>
            <a:off x="3048000" y="3937000"/>
            <a:ext cx="1828800" cy="1828800"/>
          </a:xfrm>
          <a:prstGeom prst="rect">
            <a:avLst/>
          </a:prstGeom>
          <a:effectLst>
            <a:outerShdw blurRad="190500" dist="38100" dir="5400000" algn="t" rotWithShape="0">
              <a:prstClr val="black">
                <a:alpha val="67000"/>
              </a:prstClr>
            </a:outerShdw>
          </a:effectLst>
        </p:spPr>
        <p:txBody>
          <a:bodyPr lIns="45720" tIns="22860" rIns="45720" bIns="22860"/>
          <a:lstStyle>
            <a:lvl1pPr>
              <a:defRPr sz="1335"/>
            </a:lvl1pPr>
          </a:lstStyle>
          <a:p>
            <a:r>
              <a:rPr lang="en-US" dirty="0"/>
              <a:t>Click icon to add picture</a:t>
            </a:r>
            <a:endParaRPr lang="uk-UA"/>
          </a:p>
        </p:txBody>
      </p:sp>
      <p:sp>
        <p:nvSpPr>
          <p:cNvPr id="14" name="Slide Number Placeholder 4"/>
          <p:cNvSpPr>
            <a:spLocks noGrp="1"/>
          </p:cNvSpPr>
          <p:nvPr>
            <p:ph type="sldNum" sz="quarter" idx="4"/>
          </p:nvPr>
        </p:nvSpPr>
        <p:spPr>
          <a:xfrm>
            <a:off x="11331131" y="315837"/>
            <a:ext cx="556069" cy="471563"/>
          </a:xfrm>
          <a:prstGeom prst="rect">
            <a:avLst/>
          </a:prstGeom>
        </p:spPr>
        <p:txBody>
          <a:bodyPr/>
          <a:lstStyle>
            <a:lvl1pPr algn="ctr">
              <a:defRPr sz="1800">
                <a:solidFill>
                  <a:schemeClr val="bg1"/>
                </a:solidFill>
              </a:defRPr>
            </a:lvl1pPr>
          </a:lstStyle>
          <a:p>
            <a:fld id="{5DE872C3-2ED1-43FB-B3C4-BA6F078D7CD3}" type="slidenum">
              <a:rPr lang="en-US" smtClean="0"/>
            </a:fld>
            <a:endParaRPr lang="en-US" dirty="0"/>
          </a:p>
        </p:txBody>
      </p:sp>
      <p:sp>
        <p:nvSpPr>
          <p:cNvPr id="15"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MEDIA OPTION">
    <p:spTree>
      <p:nvGrpSpPr>
        <p:cNvPr id="1" name=""/>
        <p:cNvGrpSpPr/>
        <p:nvPr/>
      </p:nvGrpSpPr>
      <p:grpSpPr>
        <a:xfrm>
          <a:off x="0" y="0"/>
          <a:ext cx="0" cy="0"/>
          <a:chOff x="0" y="0"/>
          <a:chExt cx="0" cy="0"/>
        </a:xfrm>
      </p:grpSpPr>
      <p:sp>
        <p:nvSpPr>
          <p:cNvPr id="3" name="Media Placeholder 2"/>
          <p:cNvSpPr>
            <a:spLocks noGrp="1"/>
          </p:cNvSpPr>
          <p:nvPr>
            <p:ph type="media" sz="quarter" idx="12" hasCustomPrompt="1"/>
          </p:nvPr>
        </p:nvSpPr>
        <p:spPr>
          <a:xfrm>
            <a:off x="838200" y="1558797"/>
            <a:ext cx="7326941" cy="4121405"/>
          </a:xfrm>
          <a:prstGeom prst="rect">
            <a:avLst/>
          </a:prstGeom>
        </p:spPr>
        <p:txBody>
          <a:bodyPr lIns="45720" tIns="22860" rIns="45720" bIns="22860"/>
          <a:lstStyle/>
          <a:p>
            <a:r>
              <a:rPr lang="en-US" dirty="0"/>
              <a:t>Click icon to add media</a:t>
            </a:r>
            <a:endParaRPr lang="uk-UA"/>
          </a:p>
        </p:txBody>
      </p:sp>
      <p:sp>
        <p:nvSpPr>
          <p:cNvPr id="10"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3"/>
          <p:cNvSpPr>
            <a:spLocks noGrp="1"/>
          </p:cNvSpPr>
          <p:nvPr>
            <p:ph type="title"/>
          </p:nvPr>
        </p:nvSpPr>
        <p:spPr>
          <a:xfrm>
            <a:off x="838200" y="229851"/>
            <a:ext cx="10515600" cy="530528"/>
          </a:xfrm>
          <a:prstGeom prst="rect">
            <a:avLst/>
          </a:prstGeom>
        </p:spPr>
        <p:txBody>
          <a:bodyPr lIns="45720" tIns="22860" rIns="45720" bIns="22860"/>
          <a:lstStyle>
            <a:lvl1pPr algn="l">
              <a:defRPr sz="4265" b="1">
                <a:latin typeface="微软雅黑" panose="020B0503020204020204" pitchFamily="2" charset="-122"/>
                <a:ea typeface="微软雅黑" panose="020B0503020204020204" pitchFamily="2" charset="-122"/>
              </a:defRPr>
            </a:lvl1pPr>
          </a:lstStyle>
          <a:p>
            <a:r>
              <a:rPr lang="en-US" altLang="zh-CN" dirty="0"/>
              <a:t>Click to edit Master title style</a:t>
            </a:r>
            <a:endParaRPr lang="uk-UA"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alphaModFix amt="87000"/>
            <a:extLst>
              <a:ext uri="{28A0092B-C50C-407E-A947-70E740481C1C}">
                <a14:useLocalDpi xmlns:a14="http://schemas.microsoft.com/office/drawing/2010/main" val="0"/>
              </a:ext>
            </a:extLst>
          </a:blip>
          <a:stretch>
            <a:fillRect/>
          </a:stretch>
        </p:blipFill>
        <p:spPr>
          <a:xfrm>
            <a:off x="10635827" y="-38947"/>
            <a:ext cx="1374987" cy="445347"/>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标题和内容">
    <p:bg>
      <p:bgPr>
        <a:solidFill>
          <a:schemeClr val="bg1"/>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alphaModFix amt="87000"/>
            <a:extLst>
              <a:ext uri="{28A0092B-C50C-407E-A947-70E740481C1C}">
                <a14:useLocalDpi xmlns:a14="http://schemas.microsoft.com/office/drawing/2010/main" val="0"/>
              </a:ext>
            </a:extLst>
          </a:blip>
          <a:stretch>
            <a:fillRect/>
          </a:stretch>
        </p:blipFill>
        <p:spPr>
          <a:xfrm>
            <a:off x="10635827" y="-38947"/>
            <a:ext cx="1374987" cy="445347"/>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1"/>
            <a:ext cx="2743200" cy="365125"/>
          </a:xfrm>
          <a:prstGeom prst="rect">
            <a:avLst/>
          </a:prstGeom>
        </p:spPr>
        <p:txBody>
          <a:bodyPr/>
          <a:lstStyle/>
          <a:p>
            <a:fld id="{337CD01D-005E-4DBE-9CC3-50097D907CEA}" type="datetimeFigureOut">
              <a:rPr lang="zh-CN" altLang="en-US" smtClean="0"/>
            </a:fld>
            <a:endParaRPr lang="zh-CN" altLang="en-US"/>
          </a:p>
        </p:txBody>
      </p:sp>
      <p:sp>
        <p:nvSpPr>
          <p:cNvPr id="3" name="页脚占位符 2"/>
          <p:cNvSpPr>
            <a:spLocks noGrp="1"/>
          </p:cNvSpPr>
          <p:nvPr>
            <p:ph type="ftr" sz="quarter" idx="11"/>
          </p:nvPr>
        </p:nvSpPr>
        <p:spPr>
          <a:xfrm>
            <a:off x="4038600" y="6356351"/>
            <a:ext cx="4114800" cy="365125"/>
          </a:xfrm>
          <a:prstGeom prst="rect">
            <a:avLst/>
          </a:prstGeom>
        </p:spPr>
        <p:txBody>
          <a:bodyPr/>
          <a:lstStyle/>
          <a:p>
            <a:endParaRPr lang="zh-CN" altLang="en-US"/>
          </a:p>
        </p:txBody>
      </p:sp>
      <p:pic>
        <p:nvPicPr>
          <p:cNvPr id="8" name="图片 7"/>
          <p:cNvPicPr>
            <a:picLocks noChangeAspect="1"/>
          </p:cNvPicPr>
          <p:nvPr userDrawn="1"/>
        </p:nvPicPr>
        <p:blipFill>
          <a:blip r:embed="rId2">
            <a:alphaModFix amt="87000"/>
            <a:extLst>
              <a:ext uri="{28A0092B-C50C-407E-A947-70E740481C1C}">
                <a14:useLocalDpi xmlns:a14="http://schemas.microsoft.com/office/drawing/2010/main" val="0"/>
              </a:ext>
            </a:extLst>
          </a:blip>
          <a:stretch>
            <a:fillRect/>
          </a:stretch>
        </p:blipFill>
        <p:spPr>
          <a:xfrm>
            <a:off x="10635827" y="-38947"/>
            <a:ext cx="1374987" cy="445347"/>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1"/>
            <a:ext cx="2743200" cy="365125"/>
          </a:xfrm>
          <a:prstGeom prst="rect">
            <a:avLst/>
          </a:prstGeom>
        </p:spPr>
        <p:txBody>
          <a:bodyPr/>
          <a:lstStyle/>
          <a:p>
            <a:fld id="{337CD01D-005E-4DBE-9CC3-50097D907CEA}" type="datetimeFigureOut">
              <a:rPr lang="zh-CN" altLang="en-US" smtClean="0"/>
            </a:fld>
            <a:endParaRPr lang="zh-CN" altLang="en-US"/>
          </a:p>
        </p:txBody>
      </p:sp>
      <p:sp>
        <p:nvSpPr>
          <p:cNvPr id="4" name="页脚占位符 3"/>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11331131" y="329384"/>
            <a:ext cx="556069" cy="471563"/>
          </a:xfrm>
          <a:prstGeom prst="rect">
            <a:avLst/>
          </a:prstGeom>
        </p:spPr>
        <p:txBody>
          <a:bodyPr/>
          <a:lstStyle/>
          <a:p>
            <a:fld id="{3A59D583-203E-47F9-9B12-71E71407605E}" type="slidenum">
              <a:rPr lang="zh-CN" altLang="en-US" smtClean="0"/>
            </a:fld>
            <a:endParaRPr lang="zh-CN" altLang="en-US"/>
          </a:p>
        </p:txBody>
      </p:sp>
      <p:pic>
        <p:nvPicPr>
          <p:cNvPr id="8" name="图片 7"/>
          <p:cNvPicPr>
            <a:picLocks noChangeAspect="1"/>
          </p:cNvPicPr>
          <p:nvPr userDrawn="1"/>
        </p:nvPicPr>
        <p:blipFill>
          <a:blip r:embed="rId2">
            <a:alphaModFix amt="87000"/>
            <a:extLst>
              <a:ext uri="{28A0092B-C50C-407E-A947-70E740481C1C}">
                <a14:useLocalDpi xmlns:a14="http://schemas.microsoft.com/office/drawing/2010/main" val="0"/>
              </a:ext>
            </a:extLst>
          </a:blip>
          <a:stretch>
            <a:fillRect/>
          </a:stretch>
        </p:blipFill>
        <p:spPr>
          <a:xfrm>
            <a:off x="10635827" y="-38947"/>
            <a:ext cx="1374987" cy="445347"/>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9"/>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1"/>
            <a:ext cx="2743200" cy="365125"/>
          </a:xfrm>
          <a:prstGeom prst="rect">
            <a:avLst/>
          </a:prstGeom>
        </p:spPr>
        <p:txBody>
          <a:bodyPr/>
          <a:lstStyle/>
          <a:p>
            <a:fld id="{5774081B-24A2-4550-B647-ABBB51678613}" type="datetimeFigureOut">
              <a:rPr lang="zh-CN" altLang="en-US" smtClean="0"/>
            </a:fld>
            <a:endParaRPr lang="zh-CN" altLang="en-US"/>
          </a:p>
        </p:txBody>
      </p:sp>
      <p:sp>
        <p:nvSpPr>
          <p:cNvPr id="5" name="页脚占位符 4"/>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11331131" y="329384"/>
            <a:ext cx="556069" cy="471563"/>
          </a:xfrm>
          <a:prstGeom prst="rect">
            <a:avLst/>
          </a:prstGeom>
        </p:spPr>
        <p:txBody>
          <a:bodyPr/>
          <a:lstStyle/>
          <a:p>
            <a:fld id="{66B945E7-4108-4FCA-ABCF-D181B289E71B}" type="slidenum">
              <a:rPr lang="zh-CN" altLang="en-US" smtClean="0"/>
            </a:fld>
            <a:endParaRPr lang="zh-CN" altLang="en-US"/>
          </a:p>
        </p:txBody>
      </p:sp>
      <p:grpSp>
        <p:nvGrpSpPr>
          <p:cNvPr id="7" name="组合 6"/>
          <p:cNvGrpSpPr/>
          <p:nvPr userDrawn="1"/>
        </p:nvGrpSpPr>
        <p:grpSpPr>
          <a:xfrm>
            <a:off x="263525" y="202565"/>
            <a:ext cx="368300" cy="431800"/>
            <a:chOff x="18399" y="524"/>
            <a:chExt cx="580" cy="680"/>
          </a:xfrm>
        </p:grpSpPr>
        <p:sp>
          <p:nvSpPr>
            <p:cNvPr id="1027" name="燕尾形 1"/>
            <p:cNvSpPr/>
            <p:nvPr/>
          </p:nvSpPr>
          <p:spPr>
            <a:xfrm>
              <a:off x="18399" y="524"/>
              <a:ext cx="340" cy="680"/>
            </a:xfrm>
            <a:prstGeom prst="chevron">
              <a:avLst>
                <a:gd name="adj" fmla="val 50000"/>
              </a:avLst>
            </a:prstGeom>
            <a:solidFill>
              <a:srgbClr val="CD1F06"/>
            </a:solidFill>
            <a:ln w="3175">
              <a:noFill/>
            </a:ln>
          </p:spPr>
          <p:txBody>
            <a:bodyPr anchor="ctr"/>
            <a:lstStyle/>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8" name="燕尾形 9"/>
            <p:cNvSpPr/>
            <p:nvPr/>
          </p:nvSpPr>
          <p:spPr>
            <a:xfrm>
              <a:off x="18639" y="524"/>
              <a:ext cx="340" cy="680"/>
            </a:xfrm>
            <a:prstGeom prst="chevron">
              <a:avLst>
                <a:gd name="adj" fmla="val 50000"/>
              </a:avLst>
            </a:prstGeom>
            <a:solidFill>
              <a:srgbClr val="CD1F06"/>
            </a:solidFill>
            <a:ln w="3175">
              <a:noFill/>
            </a:ln>
          </p:spPr>
          <p:txBody>
            <a:bodyPr anchor="ctr"/>
            <a:lstStyle/>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098" name="图片 4" descr="背景+"/>
          <p:cNvPicPr>
            <a:picLocks noChangeAspect="1"/>
          </p:cNvPicPr>
          <p:nvPr userDrawn="1"/>
        </p:nvPicPr>
        <p:blipFill>
          <a:blip r:embed="rId2"/>
          <a:stretch>
            <a:fillRect/>
          </a:stretch>
        </p:blipFill>
        <p:spPr>
          <a:xfrm>
            <a:off x="0" y="0"/>
            <a:ext cx="12188825" cy="6858000"/>
          </a:xfrm>
          <a:prstGeom prst="rect">
            <a:avLst/>
          </a:prstGeom>
          <a:noFill/>
          <a:ln w="9525">
            <a:noFill/>
          </a:ln>
        </p:spPr>
      </p:pic>
      <p:sp>
        <p:nvSpPr>
          <p:cNvPr id="2" name="标题 1"/>
          <p:cNvSpPr>
            <a:spLocks noGrp="1"/>
          </p:cNvSpPr>
          <p:nvPr>
            <p:ph type="title"/>
          </p:nvPr>
        </p:nvSpPr>
        <p:spPr>
          <a:xfrm>
            <a:off x="831935" y="1709640"/>
            <a:ext cx="10516635" cy="2852571"/>
          </a:xfrm>
        </p:spPr>
        <p:txBody>
          <a:bodyPr anchor="b"/>
          <a:lstStyle>
            <a:lvl1pPr>
              <a:defRPr sz="6455"/>
            </a:lvl1pPr>
          </a:lstStyle>
          <a:p>
            <a:pPr fontAlgn="base"/>
            <a:r>
              <a:rPr lang="zh-CN" altLang="en-US" sz="6455" strike="noStrike" noProof="1"/>
              <a:t>单击此处编辑母版标题样式</a:t>
            </a:r>
            <a:endParaRPr lang="zh-CN" altLang="en-US" strike="noStrike" noProof="1"/>
          </a:p>
        </p:txBody>
      </p:sp>
      <p:sp>
        <p:nvSpPr>
          <p:cNvPr id="3" name="文本占位符 2"/>
          <p:cNvSpPr>
            <a:spLocks noGrp="1"/>
          </p:cNvSpPr>
          <p:nvPr>
            <p:ph type="body" idx="1"/>
          </p:nvPr>
        </p:nvSpPr>
        <p:spPr>
          <a:xfrm>
            <a:off x="831935" y="4589199"/>
            <a:ext cx="10516635" cy="1500099"/>
          </a:xfrm>
        </p:spPr>
        <p:txBody>
          <a:bodyPr/>
          <a:lstStyle>
            <a:lvl1pPr marL="0" indent="0">
              <a:buNone/>
              <a:defRPr sz="2535">
                <a:solidFill>
                  <a:schemeClr val="tx1">
                    <a:tint val="75000"/>
                  </a:schemeClr>
                </a:solidFill>
              </a:defRPr>
            </a:lvl1pPr>
            <a:lvl2pPr marL="490855" indent="0">
              <a:buNone/>
              <a:defRPr sz="2155">
                <a:solidFill>
                  <a:schemeClr val="tx1">
                    <a:tint val="75000"/>
                  </a:schemeClr>
                </a:solidFill>
              </a:defRPr>
            </a:lvl2pPr>
            <a:lvl3pPr marL="982345" indent="0">
              <a:buNone/>
              <a:defRPr sz="1900">
                <a:solidFill>
                  <a:schemeClr val="tx1">
                    <a:tint val="75000"/>
                  </a:schemeClr>
                </a:solidFill>
              </a:defRPr>
            </a:lvl3pPr>
            <a:lvl4pPr marL="1473200" indent="0">
              <a:buNone/>
              <a:defRPr sz="1775">
                <a:solidFill>
                  <a:schemeClr val="tx1">
                    <a:tint val="75000"/>
                  </a:schemeClr>
                </a:solidFill>
              </a:defRPr>
            </a:lvl4pPr>
            <a:lvl5pPr marL="1964055" indent="0">
              <a:buNone/>
              <a:defRPr sz="1775">
                <a:solidFill>
                  <a:schemeClr val="tx1">
                    <a:tint val="75000"/>
                  </a:schemeClr>
                </a:solidFill>
              </a:defRPr>
            </a:lvl5pPr>
            <a:lvl6pPr marL="2455545" indent="0">
              <a:buNone/>
              <a:defRPr sz="1775">
                <a:solidFill>
                  <a:schemeClr val="tx1">
                    <a:tint val="75000"/>
                  </a:schemeClr>
                </a:solidFill>
              </a:defRPr>
            </a:lvl6pPr>
            <a:lvl7pPr marL="2946400" indent="0">
              <a:buNone/>
              <a:defRPr sz="1775">
                <a:solidFill>
                  <a:schemeClr val="tx1">
                    <a:tint val="75000"/>
                  </a:schemeClr>
                </a:solidFill>
              </a:defRPr>
            </a:lvl7pPr>
            <a:lvl8pPr marL="3437255" indent="0">
              <a:buNone/>
              <a:defRPr sz="1775">
                <a:solidFill>
                  <a:schemeClr val="tx1">
                    <a:tint val="75000"/>
                  </a:schemeClr>
                </a:solidFill>
              </a:defRPr>
            </a:lvl8pPr>
            <a:lvl9pPr marL="3929380" indent="0">
              <a:buNone/>
              <a:defRPr sz="1775">
                <a:solidFill>
                  <a:schemeClr val="tx1">
                    <a:tint val="75000"/>
                  </a:schemeClr>
                </a:solidFill>
              </a:defRPr>
            </a:lvl9pPr>
          </a:lstStyle>
          <a:p>
            <a:pPr lvl="0" fontAlgn="base"/>
            <a:r>
              <a:rPr lang="zh-CN" altLang="en-US" sz="2530" strike="noStrike" noProof="1"/>
              <a:t>单击此处编辑母版文本样式</a:t>
            </a:r>
            <a:endParaRPr lang="zh-CN" altLang="en-US" strike="noStrike" noProof="1"/>
          </a:p>
        </p:txBody>
      </p:sp>
      <p:sp>
        <p:nvSpPr>
          <p:cNvPr id="7" name="日期占位符 3"/>
          <p:cNvSpPr>
            <a:spLocks noGrp="1"/>
          </p:cNvSpPr>
          <p:nvPr>
            <p:ph type="dt" sz="half" idx="2"/>
          </p:nvPr>
        </p:nvSpPr>
        <p:spPr>
          <a:xfrm>
            <a:off x="838200" y="6354763"/>
            <a:ext cx="2743200" cy="366713"/>
          </a:xfrm>
          <a:prstGeom prst="rect">
            <a:avLst/>
          </a:prstGeom>
        </p:spPr>
        <p:txBody>
          <a:bodyPr vert="horz" lIns="77605" tIns="38803" rIns="77605" bIns="38803"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4"/>
          <p:cNvSpPr>
            <a:spLocks noGrp="1"/>
          </p:cNvSpPr>
          <p:nvPr>
            <p:ph type="ftr" sz="quarter" idx="3"/>
          </p:nvPr>
        </p:nvSpPr>
        <p:spPr>
          <a:xfrm>
            <a:off x="4040188" y="6354763"/>
            <a:ext cx="4113213" cy="366713"/>
          </a:xfrm>
          <a:prstGeom prst="rect">
            <a:avLst/>
          </a:prstGeom>
        </p:spPr>
        <p:txBody>
          <a:bodyPr vert="horz" lIns="77605" tIns="38803" rIns="77605" bIns="38803"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5"/>
          <p:cNvSpPr>
            <a:spLocks noGrp="1"/>
          </p:cNvSpPr>
          <p:nvPr>
            <p:ph type="sldNum" sz="quarter" idx="4"/>
          </p:nvPr>
        </p:nvSpPr>
        <p:spPr>
          <a:xfrm>
            <a:off x="8610600" y="6354763"/>
            <a:ext cx="2744788" cy="366713"/>
          </a:xfrm>
          <a:prstGeom prst="rect">
            <a:avLst/>
          </a:prstGeom>
        </p:spPr>
        <p:txBody>
          <a:bodyPr vert="horz" lIns="77605" tIns="38803" rIns="77605" bIns="38803" rtlCol="0" anchor="ctr"/>
          <a:lstStyle/>
          <a:p>
            <a:pPr algn="r" fontAlgn="base"/>
            <a:fld id="{9A0DB2DC-4C9A-4742-B13C-FB6460FD3503}" type="slidenum">
              <a:rPr lang="zh-CN" altLang="en-US" sz="1265" strike="noStrike" noProof="1" dirty="0">
                <a:latin typeface="Calibri" panose="020F0502020204030204" charset="0"/>
                <a:ea typeface="宋体" panose="02010600030101010101" pitchFamily="2" charset="-122"/>
                <a:cs typeface="+mn-cs"/>
              </a:rPr>
            </a:fld>
            <a:endParaRPr lang="zh-CN" altLang="en-US" strike="noStrike" noProof="1">
              <a:latin typeface="Calibri" panose="020F050202020403020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7" Type="http://schemas.openxmlformats.org/officeDocument/2006/relationships/theme" Target="../theme/theme2.xml"/><Relationship Id="rId36" Type="http://schemas.openxmlformats.org/officeDocument/2006/relationships/slideLayout" Target="../slideLayouts/slideLayout48.xml"/><Relationship Id="rId35" Type="http://schemas.openxmlformats.org/officeDocument/2006/relationships/slideLayout" Target="../slideLayouts/slideLayout47.xml"/><Relationship Id="rId34" Type="http://schemas.openxmlformats.org/officeDocument/2006/relationships/slideLayout" Target="../slideLayouts/slideLayout46.xml"/><Relationship Id="rId33" Type="http://schemas.openxmlformats.org/officeDocument/2006/relationships/slideLayout" Target="../slideLayouts/slideLayout45.xml"/><Relationship Id="rId32" Type="http://schemas.openxmlformats.org/officeDocument/2006/relationships/slideLayout" Target="../slideLayouts/slideLayout44.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3" Type="http://schemas.openxmlformats.org/officeDocument/2006/relationships/slideLayout" Target="../slideLayouts/slideLayout15.xml"/><Relationship Id="rId29" Type="http://schemas.openxmlformats.org/officeDocument/2006/relationships/slideLayout" Target="../slideLayouts/slideLayout41.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0" Type="http://schemas.openxmlformats.org/officeDocument/2006/relationships/slideLayout" Target="../slideLayouts/slideLayout32.xml"/><Relationship Id="rId2" Type="http://schemas.openxmlformats.org/officeDocument/2006/relationships/slideLayout" Target="../slideLayouts/slideLayout14.xml"/><Relationship Id="rId19" Type="http://schemas.openxmlformats.org/officeDocument/2006/relationships/slideLayout" Target="../slideLayouts/slideLayout31.xml"/><Relationship Id="rId18" Type="http://schemas.openxmlformats.org/officeDocument/2006/relationships/slideLayout" Target="../slideLayouts/slideLayout30.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FAFAFA">
                <a:alpha val="100000"/>
              </a:srgbClr>
            </a:gs>
            <a:gs pos="50000">
              <a:srgbClr val="FBFBFB">
                <a:alpha val="100000"/>
              </a:srgbClr>
            </a:gs>
            <a:gs pos="100000">
              <a:srgbClr val="FCFCFC">
                <a:alpha val="100000"/>
              </a:srgbClr>
            </a:gs>
          </a:gsLst>
          <a:lin ang="5400000" scaled="1"/>
          <a:tileRect/>
        </a:gradFill>
        <a:effectLst/>
      </p:bgPr>
    </p:bg>
    <p:spTree>
      <p:nvGrpSpPr>
        <p:cNvPr id="1" name=""/>
        <p:cNvGrpSpPr/>
        <p:nvPr/>
      </p:nvGrpSpPr>
      <p:grpSpPr>
        <a:xfrm>
          <a:off x="0" y="0"/>
          <a:ext cx="0" cy="0"/>
          <a:chOff x="0" y="0"/>
          <a:chExt cx="0" cy="0"/>
        </a:xfrm>
      </p:grpSpPr>
      <p:sp>
        <p:nvSpPr>
          <p:cNvPr id="1029" name="椭圆 14"/>
          <p:cNvSpPr/>
          <p:nvPr/>
        </p:nvSpPr>
        <p:spPr>
          <a:xfrm>
            <a:off x="803275" y="866775"/>
            <a:ext cx="87313" cy="87313"/>
          </a:xfrm>
          <a:prstGeom prst="ellipse">
            <a:avLst/>
          </a:prstGeom>
          <a:solidFill>
            <a:srgbClr val="F6F6F6"/>
          </a:solidFill>
          <a:ln w="25400">
            <a:noFill/>
          </a:ln>
        </p:spPr>
        <p:txBody>
          <a:bodyPr anchor="ctr"/>
          <a:lstStyle/>
          <a:p>
            <a:pPr lvl="0" algn="ctr">
              <a:lnSpc>
                <a:spcPct val="100000"/>
              </a:lnSpc>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pic>
        <p:nvPicPr>
          <p:cNvPr id="3" name="图片 2" descr="背景+"/>
          <p:cNvPicPr>
            <a:picLocks noChangeAspect="1"/>
          </p:cNvPicPr>
          <p:nvPr userDrawn="1"/>
        </p:nvPicPr>
        <p:blipFill>
          <a:blip r:embed="rId13"/>
          <a:stretch>
            <a:fillRect/>
          </a:stretch>
        </p:blipFill>
        <p:spPr>
          <a:xfrm>
            <a:off x="-36195" y="0"/>
            <a:ext cx="12228195" cy="6880225"/>
          </a:xfrm>
          <a:prstGeom prst="rect">
            <a:avLst/>
          </a:prstGeom>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p:txStyles>
    <p:titleStyle>
      <a:lvl1pPr marL="914400" lvl="0" indent="-914400" algn="ctr" eaLnBrk="1" latinLnBrk="0" hangingPunct="1">
        <a:lnSpc>
          <a:spcPct val="100000"/>
        </a:lnSpc>
        <a:spcBef>
          <a:spcPct val="0"/>
        </a:spcBef>
        <a:buNone/>
        <a:defRPr sz="4400" kern="1200">
          <a:solidFill>
            <a:schemeClr val="tx1"/>
          </a:solidFill>
          <a:latin typeface="+mj-lt"/>
          <a:ea typeface="+mj-ea"/>
          <a:cs typeface="+mj-cs"/>
          <a:sym typeface="Calibri" panose="020F0502020204030204" charset="0"/>
        </a:defRPr>
      </a:lvl1pPr>
    </p:titleStyle>
    <p:bodyStyle>
      <a:lvl1pPr marL="342900" lvl="0" indent="-342900" algn="l" defTabSz="914400" eaLnBrk="1" fontAlgn="base" latinLnBrk="0" hangingPunct="1">
        <a:lnSpc>
          <a:spcPct val="100000"/>
        </a:lnSpc>
        <a:spcBef>
          <a:spcPct val="20000"/>
        </a:spcBef>
        <a:buFont typeface="Arial" panose="020B0604020202020204" pitchFamily="34" charset="0"/>
        <a:buChar char="•"/>
        <a:defRPr sz="3200" kern="1200">
          <a:solidFill>
            <a:schemeClr val="tx1"/>
          </a:solidFill>
          <a:latin typeface="+mn-lt"/>
          <a:ea typeface="+mn-ea"/>
          <a:cs typeface="+mn-cs"/>
          <a:sym typeface="Calibri" panose="020F0502020204030204" charset="0"/>
        </a:defRPr>
      </a:lvl1pPr>
      <a:lvl2pPr marL="742950" lvl="1" indent="-285750" algn="l" defTabSz="914400" eaLnBrk="1" fontAlgn="base" latinLnBrk="0" hangingPunct="1">
        <a:lnSpc>
          <a:spcPct val="100000"/>
        </a:lnSpc>
        <a:spcBef>
          <a:spcPct val="20000"/>
        </a:spcBef>
        <a:buFont typeface="Arial" panose="020B0604020202020204" pitchFamily="34" charset="0"/>
        <a:buChar char="–"/>
        <a:defRPr sz="2800" kern="1200">
          <a:solidFill>
            <a:schemeClr val="tx1"/>
          </a:solidFill>
          <a:latin typeface="Calibri" panose="020F0502020204030204" charset="0"/>
          <a:ea typeface="宋体" panose="02010600030101010101" pitchFamily="2" charset="-122"/>
          <a:cs typeface="+mn-cs"/>
          <a:sym typeface="Calibri" panose="020F0502020204030204" charset="0"/>
        </a:defRPr>
      </a:lvl2pPr>
      <a:lvl3pPr marL="1143000" lvl="2" indent="-228600" algn="l" defTabSz="914400" eaLnBrk="1" fontAlgn="base" latinLnBrk="0" hangingPunct="1">
        <a:lnSpc>
          <a:spcPct val="100000"/>
        </a:lnSpc>
        <a:spcBef>
          <a:spcPct val="20000"/>
        </a:spcBef>
        <a:buFont typeface="Arial" panose="020B0604020202020204" pitchFamily="34" charset="0"/>
        <a:buChar char="•"/>
        <a:defRPr sz="2400" kern="1200">
          <a:solidFill>
            <a:schemeClr val="tx1"/>
          </a:solidFill>
          <a:latin typeface="Calibri" panose="020F0502020204030204" charset="0"/>
          <a:ea typeface="宋体" panose="02010600030101010101" pitchFamily="2" charset="-122"/>
          <a:cs typeface="+mn-cs"/>
          <a:sym typeface="Calibri" panose="020F0502020204030204" charset="0"/>
        </a:defRPr>
      </a:lvl3pPr>
      <a:lvl4pPr marL="1600200" lvl="3" indent="-228600" algn="l" defTabSz="914400" eaLnBrk="1" fontAlgn="base" latinLnBrk="0" hangingPunct="1">
        <a:lnSpc>
          <a:spcPct val="100000"/>
        </a:lnSpc>
        <a:spcBef>
          <a:spcPct val="20000"/>
        </a:spcBef>
        <a:buFont typeface="Arial" panose="020B0604020202020204" pitchFamily="34" charset="0"/>
        <a:buChar char="–"/>
        <a:defRPr sz="2000" kern="1200">
          <a:solidFill>
            <a:schemeClr val="tx1"/>
          </a:solidFill>
          <a:latin typeface="Calibri" panose="020F0502020204030204" charset="0"/>
          <a:ea typeface="宋体" panose="02010600030101010101" pitchFamily="2" charset="-122"/>
          <a:cs typeface="+mn-cs"/>
          <a:sym typeface="Calibri" panose="020F0502020204030204" charset="0"/>
        </a:defRPr>
      </a:lvl4pPr>
      <a:lvl5pPr marL="2057400" lvl="4" indent="-228600" algn="l" defTabSz="914400" eaLnBrk="1" fontAlgn="base" latinLnBrk="0" hangingPunct="1">
        <a:lnSpc>
          <a:spcPct val="100000"/>
        </a:lnSpc>
        <a:spcBef>
          <a:spcPct val="20000"/>
        </a:spcBef>
        <a:buFont typeface="Arial" panose="020B0604020202020204" pitchFamily="34" charset="0"/>
        <a:buChar char="»"/>
        <a:defRPr sz="2000" kern="1200">
          <a:solidFill>
            <a:schemeClr val="tx1"/>
          </a:solidFill>
          <a:latin typeface="Calibri" panose="020F0502020204030204" charset="0"/>
          <a:ea typeface="宋体" panose="02010600030101010101" pitchFamily="2" charset="-122"/>
          <a:cs typeface="+mn-cs"/>
          <a:sym typeface="Calibri" panose="020F0502020204030204" charset="0"/>
        </a:defRPr>
      </a:lvl5pPr>
      <a:lvl6pPr marL="2514600" lvl="5" indent="-228600" algn="l" defTabSz="914400" eaLnBrk="1" fontAlgn="base" latinLnBrk="0" hangingPunct="1">
        <a:lnSpc>
          <a:spcPct val="100000"/>
        </a:lnSpc>
        <a:spcBef>
          <a:spcPct val="20000"/>
        </a:spcBef>
        <a:buFont typeface="Arial" panose="020B0604020202020204" pitchFamily="34" charset="0"/>
        <a:buChar char="»"/>
        <a:defRPr sz="2000" kern="1200">
          <a:solidFill>
            <a:schemeClr val="tx1"/>
          </a:solidFill>
          <a:latin typeface="Calibri" panose="020F0502020204030204" charset="0"/>
          <a:ea typeface="宋体" panose="02010600030101010101" pitchFamily="2" charset="-122"/>
          <a:cs typeface="+mn-cs"/>
          <a:sym typeface="Calibri" panose="020F0502020204030204" charset="0"/>
        </a:defRPr>
      </a:lvl6pPr>
      <a:lvl7pPr marL="2971800" lvl="6" indent="-228600" algn="l" defTabSz="914400" eaLnBrk="1" fontAlgn="base" latinLnBrk="0" hangingPunct="1">
        <a:lnSpc>
          <a:spcPct val="100000"/>
        </a:lnSpc>
        <a:spcBef>
          <a:spcPct val="20000"/>
        </a:spcBef>
        <a:buFont typeface="Arial" panose="020B0604020202020204" pitchFamily="34" charset="0"/>
        <a:buChar char="»"/>
        <a:defRPr sz="2000" kern="1200">
          <a:solidFill>
            <a:schemeClr val="tx1"/>
          </a:solidFill>
          <a:latin typeface="Calibri" panose="020F0502020204030204" charset="0"/>
          <a:ea typeface="宋体" panose="02010600030101010101" pitchFamily="2" charset="-122"/>
          <a:cs typeface="+mn-cs"/>
          <a:sym typeface="Calibri" panose="020F0502020204030204" charset="0"/>
        </a:defRPr>
      </a:lvl7pPr>
      <a:lvl8pPr marL="3429000" lvl="7" indent="-228600" algn="l" defTabSz="914400" eaLnBrk="1" fontAlgn="base" latinLnBrk="0" hangingPunct="1">
        <a:lnSpc>
          <a:spcPct val="100000"/>
        </a:lnSpc>
        <a:spcBef>
          <a:spcPct val="20000"/>
        </a:spcBef>
        <a:buFont typeface="Arial" panose="020B0604020202020204" pitchFamily="34" charset="0"/>
        <a:buChar char="»"/>
        <a:defRPr sz="2000" kern="1200">
          <a:solidFill>
            <a:schemeClr val="tx1"/>
          </a:solidFill>
          <a:latin typeface="Calibri" panose="020F0502020204030204" charset="0"/>
          <a:ea typeface="宋体" panose="02010600030101010101" pitchFamily="2" charset="-122"/>
          <a:cs typeface="+mn-cs"/>
          <a:sym typeface="Calibri" panose="020F0502020204030204" charset="0"/>
        </a:defRPr>
      </a:lvl8pPr>
      <a:lvl9pPr marL="3886200" lvl="8" indent="-228600" algn="l" defTabSz="914400" eaLnBrk="1" fontAlgn="base" latinLnBrk="0" hangingPunct="1">
        <a:lnSpc>
          <a:spcPct val="100000"/>
        </a:lnSpc>
        <a:spcBef>
          <a:spcPct val="20000"/>
        </a:spcBef>
        <a:buFont typeface="Arial" panose="020B0604020202020204" pitchFamily="34" charset="0"/>
        <a:buChar char="»"/>
        <a:defRPr sz="2000" kern="1200">
          <a:solidFill>
            <a:schemeClr val="tx1"/>
          </a:solidFill>
          <a:latin typeface="Calibri" panose="020F0502020204030204" charset="0"/>
          <a:ea typeface="宋体" panose="02010600030101010101" pitchFamily="2" charset="-122"/>
          <a:cs typeface="+mn-cs"/>
          <a:sym typeface="Calibri" panose="020F0502020204030204" charset="0"/>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defRPr sz="1800" kern="1200" baseline="0">
          <a:solidFill>
            <a:schemeClr val="tx1"/>
          </a:solidFill>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 name="Slide Number Placeholder 5"/>
          <p:cNvSpPr txBox="1"/>
          <p:nvPr userDrawn="1"/>
        </p:nvSpPr>
        <p:spPr>
          <a:xfrm>
            <a:off x="11486084" y="614085"/>
            <a:ext cx="480000" cy="304800"/>
          </a:xfrm>
          <a:prstGeom prst="rect">
            <a:avLst/>
          </a:prstGeom>
        </p:spPr>
        <p:txBody>
          <a:bodyPr vert="horz" lIns="91440" tIns="45720" rIns="91440" bIns="45720" rtlCol="0" anchor="ctr"/>
          <a:lstStyle>
            <a:lvl1pPr algn="ctr">
              <a:defRPr sz="1200" b="0">
                <a:solidFill>
                  <a:schemeClr val="tx1">
                    <a:lumMod val="50000"/>
                    <a:lumOff val="50000"/>
                  </a:schemeClr>
                </a:solidFill>
                <a:latin typeface="Impact" panose="020B0806030902050204" pitchFamily="2" charset="0"/>
                <a:ea typeface="Impact" panose="020B0806030902050204" pitchFamily="2" charset="0"/>
                <a:cs typeface="Impact" panose="020B08060309020502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chemeClr val="bg1"/>
              </a:solidFill>
              <a:effectLst/>
              <a:uLnTx/>
              <a:uFillTx/>
              <a:latin typeface="Impact" panose="020B0806030902050204" pitchFamily="2" charset="0"/>
              <a:ea typeface="Impact" panose="020B0806030902050204" pitchFamily="2" charset="0"/>
              <a:cs typeface="Impact" panose="020B0806030902050204" pitchFamily="2"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9pPr>
    </p:bodyStyle>
    <p:otherStyle>
      <a:defPPr>
        <a:defRPr lang="en-US"/>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800" algn="l" defTabSz="914400" rtl="0" eaLnBrk="1" latinLnBrk="0" hangingPunct="1">
        <a:defRPr sz="1865" kern="1200">
          <a:solidFill>
            <a:schemeClr val="tx1"/>
          </a:solidFill>
          <a:latin typeface="+mn-lt"/>
          <a:ea typeface="+mn-ea"/>
          <a:cs typeface="+mn-cs"/>
        </a:defRPr>
      </a:lvl5pPr>
      <a:lvl6pPr marL="2286000" algn="l" defTabSz="914400" rtl="0" eaLnBrk="1" latinLnBrk="0" hangingPunct="1">
        <a:defRPr sz="1865" kern="1200">
          <a:solidFill>
            <a:schemeClr val="tx1"/>
          </a:solidFill>
          <a:latin typeface="+mn-lt"/>
          <a:ea typeface="+mn-ea"/>
          <a:cs typeface="+mn-cs"/>
        </a:defRPr>
      </a:lvl6pPr>
      <a:lvl7pPr marL="2743200" algn="l" defTabSz="914400" rtl="0" eaLnBrk="1" latinLnBrk="0" hangingPunct="1">
        <a:defRPr sz="1865" kern="1200">
          <a:solidFill>
            <a:schemeClr val="tx1"/>
          </a:solidFill>
          <a:latin typeface="+mn-lt"/>
          <a:ea typeface="+mn-ea"/>
          <a:cs typeface="+mn-cs"/>
        </a:defRPr>
      </a:lvl7pPr>
      <a:lvl8pPr marL="3200400" algn="l" defTabSz="914400" rtl="0" eaLnBrk="1" latinLnBrk="0" hangingPunct="1">
        <a:defRPr sz="1865" kern="1200">
          <a:solidFill>
            <a:schemeClr val="tx1"/>
          </a:solidFill>
          <a:latin typeface="+mn-lt"/>
          <a:ea typeface="+mn-ea"/>
          <a:cs typeface="+mn-cs"/>
        </a:defRPr>
      </a:lvl8pPr>
      <a:lvl9pPr marL="3657600" algn="l" defTabSz="914400" rtl="0" eaLnBrk="1" latinLnBrk="0" hangingPunct="1">
        <a:defRPr sz="18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jpeg"/><Relationship Id="rId7" Type="http://schemas.openxmlformats.org/officeDocument/2006/relationships/image" Target="../media/image19.jpe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jpeg"/><Relationship Id="rId10" Type="http://schemas.openxmlformats.org/officeDocument/2006/relationships/slideLayout" Target="../slideLayouts/slideLayout1.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svg"/><Relationship Id="rId6" Type="http://schemas.openxmlformats.org/officeDocument/2006/relationships/image" Target="../media/image25.png"/><Relationship Id="rId5" Type="http://schemas.openxmlformats.org/officeDocument/2006/relationships/image" Target="../media/image2.svg"/><Relationship Id="rId4" Type="http://schemas.openxmlformats.org/officeDocument/2006/relationships/image" Target="../media/image24.png"/><Relationship Id="rId3" Type="http://schemas.openxmlformats.org/officeDocument/2006/relationships/image" Target="../media/image23.jpeg"/><Relationship Id="rId2" Type="http://schemas.openxmlformats.org/officeDocument/2006/relationships/image" Target="../media/image1.sv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7.svg"/><Relationship Id="rId7" Type="http://schemas.openxmlformats.org/officeDocument/2006/relationships/image" Target="../media/image35.png"/><Relationship Id="rId6" Type="http://schemas.openxmlformats.org/officeDocument/2006/relationships/image" Target="../media/image6.svg"/><Relationship Id="rId5" Type="http://schemas.openxmlformats.org/officeDocument/2006/relationships/image" Target="../media/image34.png"/><Relationship Id="rId4" Type="http://schemas.openxmlformats.org/officeDocument/2006/relationships/image" Target="../media/image5.svg"/><Relationship Id="rId3" Type="http://schemas.openxmlformats.org/officeDocument/2006/relationships/image" Target="../media/image33.png"/><Relationship Id="rId2" Type="http://schemas.openxmlformats.org/officeDocument/2006/relationships/image" Target="../media/image4.svg"/><Relationship Id="rId11" Type="http://schemas.openxmlformats.org/officeDocument/2006/relationships/slideLayout" Target="../slideLayouts/slideLayout2.xml"/><Relationship Id="rId10" Type="http://schemas.openxmlformats.org/officeDocument/2006/relationships/image" Target="../media/image8.svg"/><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jpeg"/><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 Id="rId3" Type="http://schemas.openxmlformats.org/officeDocument/2006/relationships/image" Target="../media/image28.png"/><Relationship Id="rId2" Type="http://schemas.openxmlformats.org/officeDocument/2006/relationships/image" Target="../media/image27.png"/><Relationship Id="rId10" Type="http://schemas.openxmlformats.org/officeDocument/2006/relationships/slideLayout" Target="../slideLayouts/slideLayout2.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30.jpeg"/><Relationship Id="rId4" Type="http://schemas.openxmlformats.org/officeDocument/2006/relationships/image" Target="../media/image29.jpeg"/><Relationship Id="rId3" Type="http://schemas.openxmlformats.org/officeDocument/2006/relationships/image" Target="../media/image26.png"/><Relationship Id="rId2" Type="http://schemas.openxmlformats.org/officeDocument/2006/relationships/image" Target="../media/image40.png"/><Relationship Id="rId1" Type="http://schemas.openxmlformats.org/officeDocument/2006/relationships/image" Target="../media/image37.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44.jpeg"/></Relationships>
</file>

<file path=ppt/slides/_rels/slide28.xml.rels><?xml version="1.0" encoding="UTF-8" standalone="yes"?>
<Relationships xmlns="http://schemas.openxmlformats.org/package/2006/relationships"><Relationship Id="rId9" Type="http://schemas.openxmlformats.org/officeDocument/2006/relationships/image" Target="../media/image30.jpeg"/><Relationship Id="rId8" Type="http://schemas.openxmlformats.org/officeDocument/2006/relationships/image" Target="../media/image29.jpeg"/><Relationship Id="rId7" Type="http://schemas.openxmlformats.org/officeDocument/2006/relationships/image" Target="../media/image52.png"/><Relationship Id="rId6" Type="http://schemas.openxmlformats.org/officeDocument/2006/relationships/image" Target="../media/image26.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1" Type="http://schemas.openxmlformats.org/officeDocument/2006/relationships/slideLayout" Target="../slideLayouts/slideLayout1.xml"/><Relationship Id="rId10" Type="http://schemas.openxmlformats.org/officeDocument/2006/relationships/image" Target="../media/image53.png"/><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image" Target="../media/image55.png"/><Relationship Id="rId7" Type="http://schemas.openxmlformats.org/officeDocument/2006/relationships/image" Target="../media/image54.png"/><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0" Type="http://schemas.openxmlformats.org/officeDocument/2006/relationships/slideLayout" Target="../slideLayouts/slideLayout7.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1.svg"/><Relationship Id="rId6" Type="http://schemas.openxmlformats.org/officeDocument/2006/relationships/image" Target="../media/image58.png"/><Relationship Id="rId5" Type="http://schemas.openxmlformats.org/officeDocument/2006/relationships/image" Target="../media/image10.svg"/><Relationship Id="rId4" Type="http://schemas.openxmlformats.org/officeDocument/2006/relationships/image" Target="../media/image57.png"/><Relationship Id="rId3" Type="http://schemas.openxmlformats.org/officeDocument/2006/relationships/image" Target="../media/image9.svg"/><Relationship Id="rId2" Type="http://schemas.openxmlformats.org/officeDocument/2006/relationships/image" Target="../media/image56.png"/><Relationship Id="rId1" Type="http://schemas.openxmlformats.org/officeDocument/2006/relationships/image" Target="../media/image2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61.png"/><Relationship Id="rId4" Type="http://schemas.openxmlformats.org/officeDocument/2006/relationships/image" Target="../media/image13.svg"/><Relationship Id="rId3" Type="http://schemas.openxmlformats.org/officeDocument/2006/relationships/image" Target="../media/image60.png"/><Relationship Id="rId2" Type="http://schemas.openxmlformats.org/officeDocument/2006/relationships/image" Target="../media/image12.svg"/><Relationship Id="rId1"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jpeg"/><Relationship Id="rId1" Type="http://schemas.openxmlformats.org/officeDocument/2006/relationships/image" Target="../media/image62.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jpeg"/></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67.png"/><Relationship Id="rId4" Type="http://schemas.openxmlformats.org/officeDocument/2006/relationships/image" Target="../media/image16.svg"/><Relationship Id="rId3" Type="http://schemas.openxmlformats.org/officeDocument/2006/relationships/image" Target="../media/image66.png"/><Relationship Id="rId2" Type="http://schemas.openxmlformats.org/officeDocument/2006/relationships/image" Target="../media/image15.svg"/><Relationship Id="rId1"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8.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1.png"/><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69.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75.png"/><Relationship Id="rId1" Type="http://schemas.openxmlformats.org/officeDocument/2006/relationships/image" Target="../media/image74.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1.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image" Target="../media/image8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80763" y="3386481"/>
            <a:ext cx="5029202" cy="460375"/>
          </a:xfrm>
          <a:prstGeom prst="rect">
            <a:avLst/>
          </a:prstGeom>
          <a:noFill/>
        </p:spPr>
        <p:txBody>
          <a:bodyPr wrap="square" rtlCol="0">
            <a:spAutoFit/>
          </a:bodyPr>
          <a:lstStyle>
            <a:defPPr>
              <a:defRPr lang="zh-CN"/>
            </a:defPPr>
            <a:lvl1pPr algn="ctr">
              <a:defRPr sz="3200">
                <a:solidFill>
                  <a:srgbClr val="CFCFCF"/>
                </a:solidFill>
                <a:latin typeface="+mn-ea"/>
              </a:defRPr>
            </a:lvl1pPr>
            <a:lvl2pPr>
              <a:defRPr/>
            </a:lvl2pPr>
            <a:lvl3pPr>
              <a:defRPr/>
            </a:lvl3pPr>
            <a:lvl4pPr>
              <a:defRPr/>
            </a:lvl4pPr>
            <a:lvl5pPr>
              <a:defRPr/>
            </a:lvl5pPr>
            <a:lvl6pPr>
              <a:defRPr/>
            </a:lvl6pPr>
            <a:lvl7pPr>
              <a:defRPr/>
            </a:lvl7pPr>
            <a:lvl8pPr>
              <a:defRPr/>
            </a:lvl8pPr>
            <a:lvl9pPr>
              <a:defRPr/>
            </a:lvl9pPr>
          </a:lstStyle>
          <a:p>
            <a:endParaRPr lang="zh-CN" altLang="en-US" sz="2400" dirty="0">
              <a:solidFill>
                <a:prstClr val="black">
                  <a:lumMod val="50000"/>
                  <a:lumOff val="50000"/>
                </a:prstClr>
              </a:solidFill>
              <a:latin typeface="微软雅黑" panose="020B0503020204020204" pitchFamily="2" charset="-122"/>
              <a:ea typeface="微软雅黑" panose="020B0503020204020204" pitchFamily="2" charset="-122"/>
            </a:endParaRPr>
          </a:p>
        </p:txBody>
      </p:sp>
      <p:sp>
        <p:nvSpPr>
          <p:cNvPr id="5" name="文本框 4"/>
          <p:cNvSpPr txBox="1"/>
          <p:nvPr/>
        </p:nvSpPr>
        <p:spPr>
          <a:xfrm>
            <a:off x="4021798" y="3706388"/>
            <a:ext cx="4149672" cy="368300"/>
          </a:xfrm>
          <a:prstGeom prst="rect">
            <a:avLst/>
          </a:prstGeom>
          <a:noFill/>
        </p:spPr>
        <p:txBody>
          <a:bodyPr wrap="square" rtlCol="0">
            <a:spAutoFit/>
          </a:bodyPr>
          <a:lstStyle/>
          <a:p>
            <a:pPr algn="ctr"/>
            <a:r>
              <a:rPr lang="zh-CN" altLang="en-US" dirty="0">
                <a:solidFill>
                  <a:prstClr val="black">
                    <a:lumMod val="50000"/>
                    <a:lumOff val="50000"/>
                  </a:prstClr>
                </a:solidFill>
                <a:latin typeface="微软雅黑" panose="020B0503020204020204" pitchFamily="2" charset="-122"/>
                <a:ea typeface="微软雅黑" panose="020B0503020204020204" pitchFamily="2" charset="-122"/>
              </a:rPr>
              <a:t>立信创源 </a:t>
            </a:r>
            <a:r>
              <a:rPr lang="en-US" altLang="zh-CN" dirty="0">
                <a:solidFill>
                  <a:prstClr val="black">
                    <a:lumMod val="50000"/>
                    <a:lumOff val="50000"/>
                  </a:prstClr>
                </a:solidFill>
                <a:latin typeface="微软雅黑" panose="020B0503020204020204" pitchFamily="2" charset="-122"/>
                <a:ea typeface="微软雅黑" panose="020B0503020204020204" pitchFamily="2" charset="-122"/>
              </a:rPr>
              <a:t>2019/0</a:t>
            </a:r>
            <a:r>
              <a:rPr lang="en-US" dirty="0">
                <a:solidFill>
                  <a:prstClr val="black">
                    <a:lumMod val="50000"/>
                    <a:lumOff val="50000"/>
                  </a:prstClr>
                </a:solidFill>
                <a:latin typeface="微软雅黑" panose="020B0503020204020204" pitchFamily="2" charset="-122"/>
                <a:ea typeface="微软雅黑" panose="020B0503020204020204" pitchFamily="2" charset="-122"/>
              </a:rPr>
              <a:t>8</a:t>
            </a:r>
            <a:endParaRPr lang="en-US" dirty="0">
              <a:solidFill>
                <a:prstClr val="black">
                  <a:lumMod val="50000"/>
                  <a:lumOff val="50000"/>
                </a:prstClr>
              </a:solidFill>
              <a:latin typeface="微软雅黑" panose="020B0503020204020204" pitchFamily="2" charset="-122"/>
              <a:ea typeface="微软雅黑" panose="020B0503020204020204" pitchFamily="2" charset="-122"/>
            </a:endParaRPr>
          </a:p>
        </p:txBody>
      </p:sp>
      <p:grpSp>
        <p:nvGrpSpPr>
          <p:cNvPr id="9" name="组合 8"/>
          <p:cNvGrpSpPr/>
          <p:nvPr/>
        </p:nvGrpSpPr>
        <p:grpSpPr>
          <a:xfrm>
            <a:off x="5855576" y="295869"/>
            <a:ext cx="480848" cy="1689698"/>
            <a:chOff x="10856486" y="295869"/>
            <a:chExt cx="381000" cy="1725417"/>
          </a:xfrm>
          <a:solidFill>
            <a:srgbClr val="DADADA"/>
          </a:solidFill>
        </p:grpSpPr>
        <p:sp>
          <p:nvSpPr>
            <p:cNvPr id="15" name="矩形 14"/>
            <p:cNvSpPr/>
            <p:nvPr/>
          </p:nvSpPr>
          <p:spPr>
            <a:xfrm>
              <a:off x="10856486" y="295869"/>
              <a:ext cx="381000" cy="1143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prstClr val="white"/>
                </a:solidFill>
              </a:endParaRPr>
            </a:p>
          </p:txBody>
        </p:sp>
        <p:sp>
          <p:nvSpPr>
            <p:cNvPr id="16" name="矩形 15"/>
            <p:cNvSpPr/>
            <p:nvPr/>
          </p:nvSpPr>
          <p:spPr>
            <a:xfrm>
              <a:off x="10856486" y="1623401"/>
              <a:ext cx="381000" cy="3978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prstClr val="white"/>
                </a:solidFill>
              </a:endParaRPr>
            </a:p>
          </p:txBody>
        </p:sp>
      </p:grpSp>
      <p:sp>
        <p:nvSpPr>
          <p:cNvPr id="17" name="文本框 16"/>
          <p:cNvSpPr txBox="1"/>
          <p:nvPr/>
        </p:nvSpPr>
        <p:spPr>
          <a:xfrm>
            <a:off x="5657582" y="1650613"/>
            <a:ext cx="876833" cy="275590"/>
          </a:xfrm>
          <a:prstGeom prst="rect">
            <a:avLst/>
          </a:prstGeom>
          <a:noFill/>
        </p:spPr>
        <p:txBody>
          <a:bodyPr wrap="square" rtlCol="0">
            <a:spAutoFit/>
          </a:bodyPr>
          <a:lstStyle/>
          <a:p>
            <a:pPr algn="ctr"/>
            <a:r>
              <a:rPr lang="en-US" sz="1200" b="1" dirty="0">
                <a:solidFill>
                  <a:prstClr val="white"/>
                </a:solidFill>
              </a:rPr>
              <a:t>2019</a:t>
            </a:r>
            <a:endParaRPr lang="en-US" sz="1200" b="1" dirty="0">
              <a:solidFill>
                <a:prstClr val="white"/>
              </a:solidFill>
            </a:endParaRPr>
          </a:p>
        </p:txBody>
      </p:sp>
      <p:sp>
        <p:nvSpPr>
          <p:cNvPr id="18" name="椭圆 17"/>
          <p:cNvSpPr/>
          <p:nvPr/>
        </p:nvSpPr>
        <p:spPr>
          <a:xfrm>
            <a:off x="4698555" y="6058306"/>
            <a:ext cx="2794889" cy="377371"/>
          </a:xfrm>
          <a:prstGeom prst="ellipse">
            <a:avLst/>
          </a:prstGeom>
          <a:noFill/>
          <a:ln>
            <a:solidFill>
              <a:schemeClr val="bg1">
                <a:lumMod val="85000"/>
              </a:schemeClr>
            </a:solidFill>
          </a:ln>
          <a:effectLst>
            <a:glow rad="139700">
              <a:schemeClr val="bg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 name="图片 18" descr="立信创源-ok"/>
          <p:cNvPicPr>
            <a:picLocks noChangeAspect="1"/>
          </p:cNvPicPr>
          <p:nvPr/>
        </p:nvPicPr>
        <p:blipFill>
          <a:blip r:embed="rId1"/>
          <a:stretch>
            <a:fillRect/>
          </a:stretch>
        </p:blipFill>
        <p:spPr>
          <a:xfrm>
            <a:off x="5209540" y="5715635"/>
            <a:ext cx="1776730" cy="509905"/>
          </a:xfrm>
          <a:prstGeom prst="rect">
            <a:avLst/>
          </a:prstGeom>
          <a:noFill/>
          <a:ln w="9525">
            <a:noFill/>
          </a:ln>
        </p:spPr>
      </p:pic>
      <p:sp>
        <p:nvSpPr>
          <p:cNvPr id="6" name="文本框 5"/>
          <p:cNvSpPr txBox="1"/>
          <p:nvPr/>
        </p:nvSpPr>
        <p:spPr>
          <a:xfrm>
            <a:off x="3121660" y="2001520"/>
            <a:ext cx="5951855" cy="1845310"/>
          </a:xfrm>
          <a:prstGeom prst="rect">
            <a:avLst/>
          </a:prstGeom>
          <a:noFill/>
        </p:spPr>
        <p:txBody>
          <a:bodyPr wrap="square" rtlCol="0" anchor="t">
            <a:spAutoFit/>
            <a:scene3d>
              <a:camera prst="orthographicFront"/>
              <a:lightRig rig="harsh" dir="t"/>
            </a:scene3d>
            <a:sp3d extrusionH="57150" prstMaterial="matte">
              <a:bevelT w="63500" h="12700" prst="angle"/>
              <a:contourClr>
                <a:schemeClr val="bg1">
                  <a:lumMod val="65000"/>
                </a:schemeClr>
              </a:contourClr>
            </a:sp3d>
          </a:bodyPr>
          <a:p>
            <a:pPr algn="ctr">
              <a:lnSpc>
                <a:spcPct val="150000"/>
              </a:lnSpc>
            </a:pPr>
            <a:r>
              <a:rPr lang="zh-CN" altLang="en-US" sz="3600" b="1" smtClean="0">
                <a:solidFill>
                  <a:srgbClr val="CE3418"/>
                </a:solidFill>
                <a:effectLst/>
                <a:latin typeface="微软雅黑" panose="020B0503020204020204" pitchFamily="2" charset="-122"/>
                <a:ea typeface="微软雅黑" panose="020B0503020204020204" pitchFamily="2" charset="-122"/>
                <a:sym typeface="+mn-ea"/>
              </a:rPr>
              <a:t>车喜慧</a:t>
            </a:r>
            <a:endParaRPr lang="zh-CN" altLang="en-US" sz="3200" b="1" smtClean="0">
              <a:solidFill>
                <a:schemeClr val="accent3"/>
              </a:solidFill>
              <a:effectLst/>
              <a:latin typeface="微软雅黑" panose="020B0503020204020204" pitchFamily="2" charset="-122"/>
              <a:ea typeface="微软雅黑" panose="020B0503020204020204" pitchFamily="2" charset="-122"/>
            </a:endParaRPr>
          </a:p>
          <a:p>
            <a:pPr algn="ctr">
              <a:lnSpc>
                <a:spcPct val="150000"/>
              </a:lnSpc>
            </a:pPr>
            <a:r>
              <a:rPr lang="zh-CN" altLang="en-US" sz="4000" b="1" smtClean="0">
                <a:solidFill>
                  <a:srgbClr val="CE3418"/>
                </a:solidFill>
                <a:effectLst/>
                <a:latin typeface="微软雅黑" panose="020B0503020204020204" pitchFamily="2" charset="-122"/>
                <a:ea typeface="微软雅黑" panose="020B0503020204020204" pitchFamily="2" charset="-122"/>
              </a:rPr>
              <a:t>汽车后市场平台流程</a:t>
            </a:r>
            <a:r>
              <a:rPr lang="zh-CN" altLang="en-US" sz="4000" b="1" smtClean="0">
                <a:solidFill>
                  <a:srgbClr val="CE3418"/>
                </a:solidFill>
                <a:effectLst/>
                <a:latin typeface="微软雅黑" panose="020B0503020204020204" pitchFamily="2" charset="-122"/>
                <a:ea typeface="微软雅黑" panose="020B0503020204020204" pitchFamily="2" charset="-122"/>
              </a:rPr>
              <a:t>方案</a:t>
            </a:r>
            <a:endParaRPr lang="zh-CN" altLang="en-US" sz="4000" b="1" smtClean="0">
              <a:solidFill>
                <a:srgbClr val="CE3418"/>
              </a:solidFill>
              <a:effectLst/>
              <a:latin typeface="微软雅黑" panose="020B0503020204020204" pitchFamily="2" charset="-122"/>
              <a:ea typeface="微软雅黑" panose="020B0503020204020204"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92710" y="-6985"/>
            <a:ext cx="12256770" cy="6884035"/>
          </a:xfrm>
          <a:prstGeom prst="rect">
            <a:avLst/>
          </a:prstGeom>
        </p:spPr>
      </p:pic>
      <p:sp>
        <p:nvSpPr>
          <p:cNvPr id="8" name="矩形 7"/>
          <p:cNvSpPr/>
          <p:nvPr/>
        </p:nvSpPr>
        <p:spPr>
          <a:xfrm>
            <a:off x="-85725" y="-6350"/>
            <a:ext cx="12260580" cy="6891655"/>
          </a:xfrm>
          <a:prstGeom prst="rect">
            <a:avLst/>
          </a:prstGeom>
          <a:solidFill>
            <a:schemeClr val="tx1">
              <a:lumMod val="85000"/>
              <a:lumOff val="1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685925" y="2617470"/>
            <a:ext cx="8717280" cy="1198880"/>
          </a:xfrm>
          <a:prstGeom prst="rect">
            <a:avLst/>
          </a:prstGeom>
          <a:noFill/>
        </p:spPr>
        <p:txBody>
          <a:bodyPr wrap="none" rtlCol="0">
            <a:spAutoFit/>
          </a:bodyPr>
          <a:p>
            <a:pPr algn="ctr">
              <a:lnSpc>
                <a:spcPct val="150000"/>
              </a:lnSpc>
            </a:pPr>
            <a:r>
              <a:rPr lang="zh-CN" altLang="en-US" sz="2400" b="1">
                <a:solidFill>
                  <a:schemeClr val="bg1"/>
                </a:solidFill>
                <a:latin typeface="微软雅黑" panose="020B0503020204020204" pitchFamily="2" charset="-122"/>
                <a:ea typeface="微软雅黑" panose="020B0503020204020204" pitchFamily="2" charset="-122"/>
              </a:rPr>
              <a:t>总部后台可以查询所有信息，包括出库，流向，库存，实际库存</a:t>
            </a:r>
            <a:endParaRPr lang="zh-CN" altLang="en-US" sz="2400" b="1">
              <a:solidFill>
                <a:schemeClr val="bg1"/>
              </a:solidFill>
              <a:latin typeface="微软雅黑" panose="020B0503020204020204" pitchFamily="2" charset="-122"/>
              <a:ea typeface="微软雅黑" panose="020B0503020204020204" pitchFamily="2" charset="-122"/>
            </a:endParaRPr>
          </a:p>
          <a:p>
            <a:pPr algn="ctr">
              <a:lnSpc>
                <a:spcPct val="150000"/>
              </a:lnSpc>
            </a:pPr>
            <a:r>
              <a:rPr lang="zh-CN" altLang="en-US" sz="2400" b="1">
                <a:solidFill>
                  <a:schemeClr val="bg1"/>
                </a:solidFill>
                <a:latin typeface="微软雅黑" panose="020B0503020204020204" pitchFamily="2" charset="-122"/>
                <a:ea typeface="微软雅黑" panose="020B0503020204020204" pitchFamily="2" charset="-122"/>
              </a:rPr>
              <a:t>销量数据等。售后，产品调度等</a:t>
            </a:r>
            <a:endParaRPr lang="zh-CN" altLang="en-US" sz="2400" b="1">
              <a:solidFill>
                <a:schemeClr val="bg1"/>
              </a:solidFill>
              <a:latin typeface="微软雅黑" panose="020B0503020204020204" pitchFamily="2" charset="-122"/>
              <a:ea typeface="微软雅黑" panose="020B0503020204020204" pitchFamily="2" charset="-122"/>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p:nvPr/>
        </p:nvSpPr>
        <p:spPr>
          <a:xfrm>
            <a:off x="783590" y="273368"/>
            <a:ext cx="6054725"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业务流程图（包含补货、退货、调货等全部流程展示）</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sp>
        <p:nvSpPr>
          <p:cNvPr id="144" name="流程图: 磁盘 143"/>
          <p:cNvSpPr/>
          <p:nvPr/>
        </p:nvSpPr>
        <p:spPr>
          <a:xfrm>
            <a:off x="4802505" y="4210685"/>
            <a:ext cx="1042035" cy="778510"/>
          </a:xfrm>
          <a:prstGeom prst="flowChartMagneticDisk">
            <a:avLst/>
          </a:prstGeom>
          <a:solidFill>
            <a:schemeClr val="accent5">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TW" altLang="en-US" sz="1200" dirty="0">
                <a:solidFill>
                  <a:schemeClr val="bg1"/>
                </a:solidFill>
                <a:latin typeface="微软雅黑" panose="020B0503020204020204" pitchFamily="2" charset="-122"/>
                <a:ea typeface="微软雅黑" panose="020B0503020204020204" pitchFamily="2" charset="-122"/>
                <a:sym typeface="+mn-ea"/>
              </a:rPr>
              <a:t>总部</a:t>
            </a:r>
            <a:br>
              <a:rPr lang="en-US" altLang="zh-TW" sz="1200" dirty="0">
                <a:solidFill>
                  <a:schemeClr val="bg1"/>
                </a:solidFill>
                <a:latin typeface="微软雅黑" panose="020B0503020204020204" pitchFamily="2" charset="-122"/>
                <a:ea typeface="微软雅黑" panose="020B0503020204020204" pitchFamily="2" charset="-122"/>
                <a:sym typeface="+mn-ea"/>
              </a:rPr>
            </a:br>
            <a:r>
              <a:rPr lang="zh-TW" altLang="en-US" sz="1200" dirty="0">
                <a:latin typeface="微软雅黑" panose="020B0503020204020204" pitchFamily="2" charset="-122"/>
                <a:ea typeface="微软雅黑" panose="020B0503020204020204" pitchFamily="2" charset="-122"/>
              </a:rPr>
              <a:t>数据中心</a:t>
            </a:r>
            <a:endParaRPr lang="en-US" sz="1200" dirty="0">
              <a:latin typeface="微软雅黑" panose="020B0503020204020204" pitchFamily="2" charset="-122"/>
              <a:ea typeface="微软雅黑" panose="020B0503020204020204" pitchFamily="2" charset="-122"/>
            </a:endParaRPr>
          </a:p>
        </p:txBody>
      </p:sp>
      <p:sp>
        <p:nvSpPr>
          <p:cNvPr id="145" name="矩形 144"/>
          <p:cNvSpPr/>
          <p:nvPr/>
        </p:nvSpPr>
        <p:spPr>
          <a:xfrm>
            <a:off x="6317615" y="2290445"/>
            <a:ext cx="1042035" cy="5486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分仓</a:t>
            </a:r>
            <a:endParaRPr lang="zh-CN" altLang="en-US" sz="1200" dirty="0">
              <a:latin typeface="微软雅黑" panose="020B0503020204020204" pitchFamily="2" charset="-122"/>
              <a:ea typeface="微软雅黑" panose="020B0503020204020204" pitchFamily="2" charset="-122"/>
            </a:endParaRPr>
          </a:p>
        </p:txBody>
      </p:sp>
      <p:cxnSp>
        <p:nvCxnSpPr>
          <p:cNvPr id="146" name="肘形连接符 145"/>
          <p:cNvCxnSpPr/>
          <p:nvPr/>
        </p:nvCxnSpPr>
        <p:spPr>
          <a:xfrm flipV="1">
            <a:off x="3839845" y="2534285"/>
            <a:ext cx="775335" cy="396240"/>
          </a:xfrm>
          <a:prstGeom prst="bentConnector3">
            <a:avLst>
              <a:gd name="adj1" fmla="val 50000"/>
            </a:avLst>
          </a:prstGeom>
          <a:ln w="19050">
            <a:solidFill>
              <a:schemeClr val="accent5">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47" name="组合 146"/>
          <p:cNvGrpSpPr/>
          <p:nvPr/>
        </p:nvGrpSpPr>
        <p:grpSpPr>
          <a:xfrm rot="0">
            <a:off x="2398395" y="2656205"/>
            <a:ext cx="1441450" cy="859790"/>
            <a:chOff x="84627" y="3406817"/>
            <a:chExt cx="1441261" cy="859730"/>
          </a:xfrm>
        </p:grpSpPr>
        <p:sp>
          <p:nvSpPr>
            <p:cNvPr id="149" name="矩形 148"/>
            <p:cNvSpPr/>
            <p:nvPr/>
          </p:nvSpPr>
          <p:spPr>
            <a:xfrm>
              <a:off x="484048" y="3406817"/>
              <a:ext cx="1041840" cy="54840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schemeClr val="bg1"/>
                  </a:solidFill>
                  <a:latin typeface="微软雅黑" panose="020B0503020204020204" pitchFamily="2" charset="-122"/>
                  <a:ea typeface="微软雅黑" panose="020B0503020204020204" pitchFamily="2" charset="-122"/>
                  <a:sym typeface="+mn-ea"/>
                </a:rPr>
                <a:t>审核</a:t>
              </a:r>
              <a:endParaRPr lang="zh-CN" altLang="en-US" sz="1200" dirty="0">
                <a:solidFill>
                  <a:schemeClr val="bg1"/>
                </a:solidFill>
                <a:latin typeface="微软雅黑" panose="020B0503020204020204" pitchFamily="2" charset="-122"/>
                <a:ea typeface="微软雅黑" panose="020B0503020204020204" pitchFamily="2" charset="-122"/>
                <a:sym typeface="+mn-ea"/>
              </a:endParaRPr>
            </a:p>
          </p:txBody>
        </p:sp>
        <p:sp>
          <p:nvSpPr>
            <p:cNvPr id="153" name="Freeform 51"/>
            <p:cNvSpPr/>
            <p:nvPr/>
          </p:nvSpPr>
          <p:spPr>
            <a:xfrm>
              <a:off x="249090" y="3494259"/>
              <a:ext cx="466530" cy="494015"/>
            </a:xfrm>
            <a:custGeom>
              <a:avLst/>
              <a:gdLst>
                <a:gd name="connsiteX0" fmla="*/ 518189 w 1036377"/>
                <a:gd name="connsiteY0" fmla="*/ 0 h 1097433"/>
                <a:gd name="connsiteX1" fmla="*/ 736500 w 1036377"/>
                <a:gd name="connsiteY1" fmla="*/ 289834 h 1097433"/>
                <a:gd name="connsiteX2" fmla="*/ 758582 w 1036377"/>
                <a:gd name="connsiteY2" fmla="*/ 345184 h 1097433"/>
                <a:gd name="connsiteX3" fmla="*/ 751556 w 1036377"/>
                <a:gd name="connsiteY3" fmla="*/ 382420 h 1097433"/>
                <a:gd name="connsiteX4" fmla="*/ 699362 w 1036377"/>
                <a:gd name="connsiteY4" fmla="*/ 427203 h 1097433"/>
                <a:gd name="connsiteX5" fmla="*/ 633116 w 1036377"/>
                <a:gd name="connsiteY5" fmla="*/ 541929 h 1097433"/>
                <a:gd name="connsiteX6" fmla="*/ 633116 w 1036377"/>
                <a:gd name="connsiteY6" fmla="*/ 605330 h 1097433"/>
                <a:gd name="connsiteX7" fmla="*/ 954812 w 1036377"/>
                <a:gd name="connsiteY7" fmla="*/ 742700 h 1097433"/>
                <a:gd name="connsiteX8" fmla="*/ 999478 w 1036377"/>
                <a:gd name="connsiteY8" fmla="*/ 790502 h 1097433"/>
                <a:gd name="connsiteX9" fmla="*/ 1032973 w 1036377"/>
                <a:gd name="connsiteY9" fmla="*/ 1069121 h 1097433"/>
                <a:gd name="connsiteX10" fmla="*/ 1036377 w 1036377"/>
                <a:gd name="connsiteY10" fmla="*/ 1097433 h 1097433"/>
                <a:gd name="connsiteX11" fmla="*/ 0 w 1036377"/>
                <a:gd name="connsiteY11" fmla="*/ 1097433 h 1097433"/>
                <a:gd name="connsiteX12" fmla="*/ 1329 w 1036377"/>
                <a:gd name="connsiteY12" fmla="*/ 1086375 h 1097433"/>
                <a:gd name="connsiteX13" fmla="*/ 36899 w 1036377"/>
                <a:gd name="connsiteY13" fmla="*/ 790502 h 1097433"/>
                <a:gd name="connsiteX14" fmla="*/ 81063 w 1036377"/>
                <a:gd name="connsiteY14" fmla="*/ 742700 h 1097433"/>
                <a:gd name="connsiteX15" fmla="*/ 403261 w 1036377"/>
                <a:gd name="connsiteY15" fmla="*/ 608853 h 1097433"/>
                <a:gd name="connsiteX16" fmla="*/ 403261 w 1036377"/>
                <a:gd name="connsiteY16" fmla="*/ 541929 h 1097433"/>
                <a:gd name="connsiteX17" fmla="*/ 340528 w 1036377"/>
                <a:gd name="connsiteY17" fmla="*/ 427203 h 1097433"/>
                <a:gd name="connsiteX18" fmla="*/ 284821 w 1036377"/>
                <a:gd name="connsiteY18" fmla="*/ 382420 h 1097433"/>
                <a:gd name="connsiteX19" fmla="*/ 277795 w 1036377"/>
                <a:gd name="connsiteY19" fmla="*/ 345184 h 1097433"/>
                <a:gd name="connsiteX20" fmla="*/ 303390 w 1036377"/>
                <a:gd name="connsiteY20" fmla="*/ 289834 h 1097433"/>
                <a:gd name="connsiteX21" fmla="*/ 518189 w 1036377"/>
                <a:gd name="connsiteY21" fmla="*/ 0 h 10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77" h="1097433">
                  <a:moveTo>
                    <a:pt x="518189" y="0"/>
                  </a:moveTo>
                  <a:cubicBezTo>
                    <a:pt x="636629" y="0"/>
                    <a:pt x="762597" y="130325"/>
                    <a:pt x="736500" y="289834"/>
                  </a:cubicBezTo>
                  <a:cubicBezTo>
                    <a:pt x="755069" y="300904"/>
                    <a:pt x="762597" y="323044"/>
                    <a:pt x="758582" y="345184"/>
                  </a:cubicBezTo>
                  <a:cubicBezTo>
                    <a:pt x="758582" y="345184"/>
                    <a:pt x="758582" y="345184"/>
                    <a:pt x="751556" y="382420"/>
                  </a:cubicBezTo>
                  <a:cubicBezTo>
                    <a:pt x="747541" y="412108"/>
                    <a:pt x="725459" y="430725"/>
                    <a:pt x="699362" y="427203"/>
                  </a:cubicBezTo>
                  <a:cubicBezTo>
                    <a:pt x="680793" y="475509"/>
                    <a:pt x="658711" y="512241"/>
                    <a:pt x="633116" y="541929"/>
                  </a:cubicBezTo>
                  <a:cubicBezTo>
                    <a:pt x="633116" y="541929"/>
                    <a:pt x="633116" y="541929"/>
                    <a:pt x="633116" y="605330"/>
                  </a:cubicBezTo>
                  <a:cubicBezTo>
                    <a:pt x="633116" y="605330"/>
                    <a:pt x="633116" y="605330"/>
                    <a:pt x="954812" y="742700"/>
                  </a:cubicBezTo>
                  <a:cubicBezTo>
                    <a:pt x="973381" y="750248"/>
                    <a:pt x="991950" y="772388"/>
                    <a:pt x="999478" y="790502"/>
                  </a:cubicBezTo>
                  <a:cubicBezTo>
                    <a:pt x="999478" y="790502"/>
                    <a:pt x="999478" y="790502"/>
                    <a:pt x="1032973" y="1069121"/>
                  </a:cubicBezTo>
                  <a:lnTo>
                    <a:pt x="1036377" y="1097433"/>
                  </a:lnTo>
                  <a:lnTo>
                    <a:pt x="0" y="1097433"/>
                  </a:lnTo>
                  <a:lnTo>
                    <a:pt x="1329" y="1086375"/>
                  </a:lnTo>
                  <a:cubicBezTo>
                    <a:pt x="6411" y="1044107"/>
                    <a:pt x="16574" y="959572"/>
                    <a:pt x="36899" y="790502"/>
                  </a:cubicBezTo>
                  <a:cubicBezTo>
                    <a:pt x="44427" y="772388"/>
                    <a:pt x="62494" y="750248"/>
                    <a:pt x="81063" y="742700"/>
                  </a:cubicBezTo>
                  <a:cubicBezTo>
                    <a:pt x="81063" y="742700"/>
                    <a:pt x="81063" y="742700"/>
                    <a:pt x="403261" y="608853"/>
                  </a:cubicBezTo>
                  <a:cubicBezTo>
                    <a:pt x="403261" y="608853"/>
                    <a:pt x="403261" y="608853"/>
                    <a:pt x="403261" y="541929"/>
                  </a:cubicBezTo>
                  <a:cubicBezTo>
                    <a:pt x="377164" y="512241"/>
                    <a:pt x="355082" y="475509"/>
                    <a:pt x="340528" y="427203"/>
                  </a:cubicBezTo>
                  <a:cubicBezTo>
                    <a:pt x="310918" y="430725"/>
                    <a:pt x="288334" y="412108"/>
                    <a:pt x="284821" y="382420"/>
                  </a:cubicBezTo>
                  <a:cubicBezTo>
                    <a:pt x="284821" y="382420"/>
                    <a:pt x="284821" y="382420"/>
                    <a:pt x="277795" y="345184"/>
                  </a:cubicBezTo>
                  <a:cubicBezTo>
                    <a:pt x="273780" y="323044"/>
                    <a:pt x="281308" y="300904"/>
                    <a:pt x="303390" y="289834"/>
                  </a:cubicBezTo>
                  <a:cubicBezTo>
                    <a:pt x="277795" y="130325"/>
                    <a:pt x="403261" y="0"/>
                    <a:pt x="518189" y="0"/>
                  </a:cubicBezTo>
                  <a:close/>
                </a:path>
              </a:pathLst>
            </a:cu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微软雅黑" panose="020B0503020204020204" pitchFamily="2" charset="-122"/>
                <a:ea typeface="微软雅黑" panose="020B0503020204020204" pitchFamily="2" charset="-122"/>
              </a:endParaRPr>
            </a:p>
          </p:txBody>
        </p:sp>
        <p:sp>
          <p:nvSpPr>
            <p:cNvPr id="159" name="矩形 158"/>
            <p:cNvSpPr/>
            <p:nvPr/>
          </p:nvSpPr>
          <p:spPr>
            <a:xfrm>
              <a:off x="84627" y="4006197"/>
              <a:ext cx="741680" cy="26035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企业总部</a:t>
              </a:r>
              <a:endParaRPr lang="zh-CN" altLang="en-US" sz="1100" dirty="0">
                <a:latin typeface="微软雅黑" panose="020B0503020204020204" pitchFamily="2" charset="-122"/>
                <a:ea typeface="微软雅黑" panose="020B0503020204020204" pitchFamily="2" charset="-122"/>
                <a:sym typeface="+mn-ea"/>
              </a:endParaRPr>
            </a:p>
          </p:txBody>
        </p:sp>
      </p:grpSp>
      <p:sp>
        <p:nvSpPr>
          <p:cNvPr id="161" name="矩形 160"/>
          <p:cNvSpPr/>
          <p:nvPr/>
        </p:nvSpPr>
        <p:spPr>
          <a:xfrm>
            <a:off x="4802505" y="2275840"/>
            <a:ext cx="1042035" cy="54800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schemeClr val="bg1"/>
                </a:solidFill>
                <a:latin typeface="微软雅黑" panose="020B0503020204020204" pitchFamily="2" charset="-122"/>
                <a:ea typeface="微软雅黑" panose="020B0503020204020204" pitchFamily="2" charset="-122"/>
                <a:sym typeface="+mn-ea"/>
              </a:rPr>
              <a:t>工厂</a:t>
            </a:r>
            <a:endParaRPr lang="zh-CN" altLang="en-US" sz="1200" dirty="0">
              <a:solidFill>
                <a:schemeClr val="bg1"/>
              </a:solidFill>
              <a:latin typeface="微软雅黑" panose="020B0503020204020204" pitchFamily="2" charset="-122"/>
              <a:ea typeface="微软雅黑" panose="020B0503020204020204" pitchFamily="2" charset="-122"/>
              <a:sym typeface="+mn-ea"/>
            </a:endParaRPr>
          </a:p>
        </p:txBody>
      </p:sp>
      <p:sp>
        <p:nvSpPr>
          <p:cNvPr id="162" name="Freeform 51"/>
          <p:cNvSpPr/>
          <p:nvPr/>
        </p:nvSpPr>
        <p:spPr>
          <a:xfrm>
            <a:off x="4546600" y="2428240"/>
            <a:ext cx="466725" cy="494030"/>
          </a:xfrm>
          <a:custGeom>
            <a:avLst/>
            <a:gdLst>
              <a:gd name="connsiteX0" fmla="*/ 518189 w 1036377"/>
              <a:gd name="connsiteY0" fmla="*/ 0 h 1097433"/>
              <a:gd name="connsiteX1" fmla="*/ 736500 w 1036377"/>
              <a:gd name="connsiteY1" fmla="*/ 289834 h 1097433"/>
              <a:gd name="connsiteX2" fmla="*/ 758582 w 1036377"/>
              <a:gd name="connsiteY2" fmla="*/ 345184 h 1097433"/>
              <a:gd name="connsiteX3" fmla="*/ 751556 w 1036377"/>
              <a:gd name="connsiteY3" fmla="*/ 382420 h 1097433"/>
              <a:gd name="connsiteX4" fmla="*/ 699362 w 1036377"/>
              <a:gd name="connsiteY4" fmla="*/ 427203 h 1097433"/>
              <a:gd name="connsiteX5" fmla="*/ 633116 w 1036377"/>
              <a:gd name="connsiteY5" fmla="*/ 541929 h 1097433"/>
              <a:gd name="connsiteX6" fmla="*/ 633116 w 1036377"/>
              <a:gd name="connsiteY6" fmla="*/ 605330 h 1097433"/>
              <a:gd name="connsiteX7" fmla="*/ 954812 w 1036377"/>
              <a:gd name="connsiteY7" fmla="*/ 742700 h 1097433"/>
              <a:gd name="connsiteX8" fmla="*/ 999478 w 1036377"/>
              <a:gd name="connsiteY8" fmla="*/ 790502 h 1097433"/>
              <a:gd name="connsiteX9" fmla="*/ 1032973 w 1036377"/>
              <a:gd name="connsiteY9" fmla="*/ 1069121 h 1097433"/>
              <a:gd name="connsiteX10" fmla="*/ 1036377 w 1036377"/>
              <a:gd name="connsiteY10" fmla="*/ 1097433 h 1097433"/>
              <a:gd name="connsiteX11" fmla="*/ 0 w 1036377"/>
              <a:gd name="connsiteY11" fmla="*/ 1097433 h 1097433"/>
              <a:gd name="connsiteX12" fmla="*/ 1329 w 1036377"/>
              <a:gd name="connsiteY12" fmla="*/ 1086375 h 1097433"/>
              <a:gd name="connsiteX13" fmla="*/ 36899 w 1036377"/>
              <a:gd name="connsiteY13" fmla="*/ 790502 h 1097433"/>
              <a:gd name="connsiteX14" fmla="*/ 81063 w 1036377"/>
              <a:gd name="connsiteY14" fmla="*/ 742700 h 1097433"/>
              <a:gd name="connsiteX15" fmla="*/ 403261 w 1036377"/>
              <a:gd name="connsiteY15" fmla="*/ 608853 h 1097433"/>
              <a:gd name="connsiteX16" fmla="*/ 403261 w 1036377"/>
              <a:gd name="connsiteY16" fmla="*/ 541929 h 1097433"/>
              <a:gd name="connsiteX17" fmla="*/ 340528 w 1036377"/>
              <a:gd name="connsiteY17" fmla="*/ 427203 h 1097433"/>
              <a:gd name="connsiteX18" fmla="*/ 284821 w 1036377"/>
              <a:gd name="connsiteY18" fmla="*/ 382420 h 1097433"/>
              <a:gd name="connsiteX19" fmla="*/ 277795 w 1036377"/>
              <a:gd name="connsiteY19" fmla="*/ 345184 h 1097433"/>
              <a:gd name="connsiteX20" fmla="*/ 303390 w 1036377"/>
              <a:gd name="connsiteY20" fmla="*/ 289834 h 1097433"/>
              <a:gd name="connsiteX21" fmla="*/ 518189 w 1036377"/>
              <a:gd name="connsiteY21" fmla="*/ 0 h 10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77" h="1097433">
                <a:moveTo>
                  <a:pt x="518189" y="0"/>
                </a:moveTo>
                <a:cubicBezTo>
                  <a:pt x="636629" y="0"/>
                  <a:pt x="762597" y="130325"/>
                  <a:pt x="736500" y="289834"/>
                </a:cubicBezTo>
                <a:cubicBezTo>
                  <a:pt x="755069" y="300904"/>
                  <a:pt x="762597" y="323044"/>
                  <a:pt x="758582" y="345184"/>
                </a:cubicBezTo>
                <a:cubicBezTo>
                  <a:pt x="758582" y="345184"/>
                  <a:pt x="758582" y="345184"/>
                  <a:pt x="751556" y="382420"/>
                </a:cubicBezTo>
                <a:cubicBezTo>
                  <a:pt x="747541" y="412108"/>
                  <a:pt x="725459" y="430725"/>
                  <a:pt x="699362" y="427203"/>
                </a:cubicBezTo>
                <a:cubicBezTo>
                  <a:pt x="680793" y="475509"/>
                  <a:pt x="658711" y="512241"/>
                  <a:pt x="633116" y="541929"/>
                </a:cubicBezTo>
                <a:cubicBezTo>
                  <a:pt x="633116" y="541929"/>
                  <a:pt x="633116" y="541929"/>
                  <a:pt x="633116" y="605330"/>
                </a:cubicBezTo>
                <a:cubicBezTo>
                  <a:pt x="633116" y="605330"/>
                  <a:pt x="633116" y="605330"/>
                  <a:pt x="954812" y="742700"/>
                </a:cubicBezTo>
                <a:cubicBezTo>
                  <a:pt x="973381" y="750248"/>
                  <a:pt x="991950" y="772388"/>
                  <a:pt x="999478" y="790502"/>
                </a:cubicBezTo>
                <a:cubicBezTo>
                  <a:pt x="999478" y="790502"/>
                  <a:pt x="999478" y="790502"/>
                  <a:pt x="1032973" y="1069121"/>
                </a:cubicBezTo>
                <a:lnTo>
                  <a:pt x="1036377" y="1097433"/>
                </a:lnTo>
                <a:lnTo>
                  <a:pt x="0" y="1097433"/>
                </a:lnTo>
                <a:lnTo>
                  <a:pt x="1329" y="1086375"/>
                </a:lnTo>
                <a:cubicBezTo>
                  <a:pt x="6411" y="1044107"/>
                  <a:pt x="16574" y="959572"/>
                  <a:pt x="36899" y="790502"/>
                </a:cubicBezTo>
                <a:cubicBezTo>
                  <a:pt x="44427" y="772388"/>
                  <a:pt x="62494" y="750248"/>
                  <a:pt x="81063" y="742700"/>
                </a:cubicBezTo>
                <a:cubicBezTo>
                  <a:pt x="81063" y="742700"/>
                  <a:pt x="81063" y="742700"/>
                  <a:pt x="403261" y="608853"/>
                </a:cubicBezTo>
                <a:cubicBezTo>
                  <a:pt x="403261" y="608853"/>
                  <a:pt x="403261" y="608853"/>
                  <a:pt x="403261" y="541929"/>
                </a:cubicBezTo>
                <a:cubicBezTo>
                  <a:pt x="377164" y="512241"/>
                  <a:pt x="355082" y="475509"/>
                  <a:pt x="340528" y="427203"/>
                </a:cubicBezTo>
                <a:cubicBezTo>
                  <a:pt x="310918" y="430725"/>
                  <a:pt x="288334" y="412108"/>
                  <a:pt x="284821" y="382420"/>
                </a:cubicBezTo>
                <a:cubicBezTo>
                  <a:pt x="284821" y="382420"/>
                  <a:pt x="284821" y="382420"/>
                  <a:pt x="277795" y="345184"/>
                </a:cubicBezTo>
                <a:cubicBezTo>
                  <a:pt x="273780" y="323044"/>
                  <a:pt x="281308" y="300904"/>
                  <a:pt x="303390" y="289834"/>
                </a:cubicBezTo>
                <a:cubicBezTo>
                  <a:pt x="277795" y="130325"/>
                  <a:pt x="403261" y="0"/>
                  <a:pt x="518189" y="0"/>
                </a:cubicBezTo>
                <a:close/>
              </a:path>
            </a:pathLst>
          </a:custGeom>
          <a:solidFill>
            <a:schemeClr val="accent5">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微软雅黑" panose="020B0503020204020204" pitchFamily="2" charset="-122"/>
              <a:ea typeface="微软雅黑" panose="020B0503020204020204" pitchFamily="2" charset="-122"/>
            </a:endParaRPr>
          </a:p>
        </p:txBody>
      </p:sp>
      <p:sp>
        <p:nvSpPr>
          <p:cNvPr id="163" name="矩形 162"/>
          <p:cNvSpPr/>
          <p:nvPr/>
        </p:nvSpPr>
        <p:spPr>
          <a:xfrm>
            <a:off x="4318635" y="1962785"/>
            <a:ext cx="1566545" cy="260350"/>
          </a:xfrm>
          <a:prstGeom prst="rect">
            <a:avLst/>
          </a:prstGeom>
        </p:spPr>
        <p:txBody>
          <a:bodyPr wrap="square">
            <a:spAutoFit/>
          </a:bodyPr>
          <a:p>
            <a:pPr algn="ctr"/>
            <a:r>
              <a:rPr lang="zh-CN" altLang="en-US" sz="1100" dirty="0">
                <a:latin typeface="微软雅黑" panose="020B0503020204020204" pitchFamily="2" charset="-122"/>
                <a:ea typeface="微软雅黑" panose="020B0503020204020204" pitchFamily="2" charset="-122"/>
                <a:sym typeface="+mn-ea"/>
              </a:rPr>
              <a:t>接受订单，生产发货</a:t>
            </a:r>
            <a:endParaRPr lang="zh-CN" altLang="en-US" sz="1100" dirty="0">
              <a:latin typeface="微软雅黑" panose="020B0503020204020204" pitchFamily="2" charset="-122"/>
              <a:ea typeface="微软雅黑" panose="020B0503020204020204" pitchFamily="2" charset="-122"/>
              <a:sym typeface="+mn-ea"/>
            </a:endParaRPr>
          </a:p>
        </p:txBody>
      </p:sp>
      <p:sp>
        <p:nvSpPr>
          <p:cNvPr id="164" name="矩形 163"/>
          <p:cNvSpPr/>
          <p:nvPr/>
        </p:nvSpPr>
        <p:spPr>
          <a:xfrm>
            <a:off x="6252210" y="1962785"/>
            <a:ext cx="1172845" cy="260350"/>
          </a:xfrm>
          <a:prstGeom prst="rect">
            <a:avLst/>
          </a:prstGeom>
        </p:spPr>
        <p:txBody>
          <a:bodyPr wrap="square">
            <a:spAutoFit/>
          </a:bodyPr>
          <a:p>
            <a:pPr algn="ctr"/>
            <a:r>
              <a:rPr lang="zh-CN" altLang="en-US" sz="1100" dirty="0">
                <a:latin typeface="微软雅黑" panose="020B0503020204020204" pitchFamily="2" charset="-122"/>
                <a:ea typeface="微软雅黑" panose="020B0503020204020204" pitchFamily="2" charset="-122"/>
                <a:sym typeface="+mn-ea"/>
              </a:rPr>
              <a:t>接受订单，发货</a:t>
            </a:r>
            <a:endParaRPr lang="zh-CN" altLang="en-US" sz="1100" dirty="0">
              <a:latin typeface="微软雅黑" panose="020B0503020204020204" pitchFamily="2" charset="-122"/>
              <a:ea typeface="微软雅黑" panose="020B0503020204020204" pitchFamily="2" charset="-122"/>
              <a:sym typeface="+mn-ea"/>
            </a:endParaRPr>
          </a:p>
        </p:txBody>
      </p:sp>
      <p:sp>
        <p:nvSpPr>
          <p:cNvPr id="168" name="矩形 167"/>
          <p:cNvSpPr/>
          <p:nvPr/>
        </p:nvSpPr>
        <p:spPr>
          <a:xfrm>
            <a:off x="8073073" y="1962785"/>
            <a:ext cx="462280" cy="26035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上传</a:t>
            </a:r>
            <a:endParaRPr lang="zh-CN" altLang="en-US" sz="1100" dirty="0">
              <a:latin typeface="微软雅黑" panose="020B0503020204020204" pitchFamily="2" charset="-122"/>
              <a:ea typeface="微软雅黑" panose="020B0503020204020204" pitchFamily="2" charset="-122"/>
              <a:sym typeface="+mn-ea"/>
            </a:endParaRPr>
          </a:p>
        </p:txBody>
      </p:sp>
      <p:sp>
        <p:nvSpPr>
          <p:cNvPr id="169" name="矩形 168"/>
          <p:cNvSpPr/>
          <p:nvPr/>
        </p:nvSpPr>
        <p:spPr>
          <a:xfrm>
            <a:off x="9312910" y="3319780"/>
            <a:ext cx="1776730" cy="260350"/>
          </a:xfrm>
          <a:prstGeom prst="rect">
            <a:avLst/>
          </a:prstGeom>
        </p:spPr>
        <p:txBody>
          <a:bodyPr wrap="square">
            <a:spAutoFit/>
          </a:bodyPr>
          <a:p>
            <a:r>
              <a:rPr lang="zh-CN" altLang="en-US" sz="1100" dirty="0">
                <a:latin typeface="微软雅黑" panose="020B0503020204020204" pitchFamily="2" charset="-122"/>
                <a:ea typeface="微软雅黑" panose="020B0503020204020204" pitchFamily="2" charset="-122"/>
                <a:sym typeface="+mn-ea"/>
              </a:rPr>
              <a:t>门店上传数据至所属分仓</a:t>
            </a:r>
            <a:endParaRPr lang="zh-CN" altLang="en-US" sz="1100" dirty="0">
              <a:latin typeface="微软雅黑" panose="020B0503020204020204" pitchFamily="2" charset="-122"/>
              <a:ea typeface="微软雅黑" panose="020B0503020204020204" pitchFamily="2" charset="-122"/>
              <a:sym typeface="+mn-ea"/>
            </a:endParaRPr>
          </a:p>
        </p:txBody>
      </p:sp>
      <p:sp>
        <p:nvSpPr>
          <p:cNvPr id="171" name="矩形 170"/>
          <p:cNvSpPr/>
          <p:nvPr/>
        </p:nvSpPr>
        <p:spPr>
          <a:xfrm>
            <a:off x="7922895" y="2285365"/>
            <a:ext cx="1042035" cy="5486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sym typeface="+mn-ea"/>
              </a:rPr>
              <a:t>退、换，调</a:t>
            </a:r>
            <a:r>
              <a:rPr lang="zh-CN" altLang="en-US" sz="1200" dirty="0">
                <a:latin typeface="微软雅黑" panose="020B0503020204020204" pitchFamily="2" charset="-122"/>
                <a:ea typeface="微软雅黑" panose="020B0503020204020204" pitchFamily="2" charset="-122"/>
                <a:sym typeface="+mn-ea"/>
              </a:rPr>
              <a:t>货处理</a:t>
            </a:r>
            <a:endParaRPr lang="zh-CN" altLang="en-US" sz="1200" dirty="0">
              <a:latin typeface="微软雅黑" panose="020B0503020204020204" pitchFamily="2" charset="-122"/>
              <a:ea typeface="微软雅黑" panose="020B0503020204020204" pitchFamily="2" charset="-122"/>
            </a:endParaRPr>
          </a:p>
        </p:txBody>
      </p:sp>
      <p:sp>
        <p:nvSpPr>
          <p:cNvPr id="172" name="矩形 171"/>
          <p:cNvSpPr/>
          <p:nvPr/>
        </p:nvSpPr>
        <p:spPr>
          <a:xfrm>
            <a:off x="7915275" y="4051935"/>
            <a:ext cx="1042035" cy="5486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退、换货处理</a:t>
            </a:r>
            <a:endParaRPr lang="zh-CN" altLang="en-US" sz="1200" dirty="0">
              <a:latin typeface="微软雅黑" panose="020B0503020204020204" pitchFamily="2" charset="-122"/>
              <a:ea typeface="微软雅黑" panose="020B0503020204020204" pitchFamily="2" charset="-122"/>
            </a:endParaRPr>
          </a:p>
        </p:txBody>
      </p:sp>
      <p:cxnSp>
        <p:nvCxnSpPr>
          <p:cNvPr id="173" name="直线箭头连接符 38"/>
          <p:cNvCxnSpPr/>
          <p:nvPr/>
        </p:nvCxnSpPr>
        <p:spPr>
          <a:xfrm flipV="1">
            <a:off x="7341235" y="2559685"/>
            <a:ext cx="563880" cy="5080"/>
          </a:xfrm>
          <a:prstGeom prst="straightConnector1">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74" name="矩形 173"/>
          <p:cNvSpPr/>
          <p:nvPr/>
        </p:nvSpPr>
        <p:spPr>
          <a:xfrm>
            <a:off x="4802505" y="3241675"/>
            <a:ext cx="1042035" cy="54800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schemeClr val="bg1"/>
                </a:solidFill>
                <a:latin typeface="微软雅黑" panose="020B0503020204020204" pitchFamily="2" charset="-122"/>
                <a:ea typeface="微软雅黑" panose="020B0503020204020204" pitchFamily="2" charset="-122"/>
                <a:sym typeface="+mn-ea"/>
              </a:rPr>
              <a:t>工厂</a:t>
            </a:r>
            <a:endParaRPr lang="zh-CN" altLang="en-US" sz="1200" dirty="0">
              <a:solidFill>
                <a:schemeClr val="bg1"/>
              </a:solidFill>
              <a:latin typeface="微软雅黑" panose="020B0503020204020204" pitchFamily="2" charset="-122"/>
              <a:ea typeface="微软雅黑" panose="020B0503020204020204" pitchFamily="2" charset="-122"/>
              <a:sym typeface="+mn-ea"/>
            </a:endParaRPr>
          </a:p>
        </p:txBody>
      </p:sp>
      <p:sp>
        <p:nvSpPr>
          <p:cNvPr id="175" name="Freeform 51"/>
          <p:cNvSpPr/>
          <p:nvPr/>
        </p:nvSpPr>
        <p:spPr>
          <a:xfrm>
            <a:off x="4546600" y="3394075"/>
            <a:ext cx="466725" cy="494030"/>
          </a:xfrm>
          <a:custGeom>
            <a:avLst/>
            <a:gdLst>
              <a:gd name="connsiteX0" fmla="*/ 518189 w 1036377"/>
              <a:gd name="connsiteY0" fmla="*/ 0 h 1097433"/>
              <a:gd name="connsiteX1" fmla="*/ 736500 w 1036377"/>
              <a:gd name="connsiteY1" fmla="*/ 289834 h 1097433"/>
              <a:gd name="connsiteX2" fmla="*/ 758582 w 1036377"/>
              <a:gd name="connsiteY2" fmla="*/ 345184 h 1097433"/>
              <a:gd name="connsiteX3" fmla="*/ 751556 w 1036377"/>
              <a:gd name="connsiteY3" fmla="*/ 382420 h 1097433"/>
              <a:gd name="connsiteX4" fmla="*/ 699362 w 1036377"/>
              <a:gd name="connsiteY4" fmla="*/ 427203 h 1097433"/>
              <a:gd name="connsiteX5" fmla="*/ 633116 w 1036377"/>
              <a:gd name="connsiteY5" fmla="*/ 541929 h 1097433"/>
              <a:gd name="connsiteX6" fmla="*/ 633116 w 1036377"/>
              <a:gd name="connsiteY6" fmla="*/ 605330 h 1097433"/>
              <a:gd name="connsiteX7" fmla="*/ 954812 w 1036377"/>
              <a:gd name="connsiteY7" fmla="*/ 742700 h 1097433"/>
              <a:gd name="connsiteX8" fmla="*/ 999478 w 1036377"/>
              <a:gd name="connsiteY8" fmla="*/ 790502 h 1097433"/>
              <a:gd name="connsiteX9" fmla="*/ 1032973 w 1036377"/>
              <a:gd name="connsiteY9" fmla="*/ 1069121 h 1097433"/>
              <a:gd name="connsiteX10" fmla="*/ 1036377 w 1036377"/>
              <a:gd name="connsiteY10" fmla="*/ 1097433 h 1097433"/>
              <a:gd name="connsiteX11" fmla="*/ 0 w 1036377"/>
              <a:gd name="connsiteY11" fmla="*/ 1097433 h 1097433"/>
              <a:gd name="connsiteX12" fmla="*/ 1329 w 1036377"/>
              <a:gd name="connsiteY12" fmla="*/ 1086375 h 1097433"/>
              <a:gd name="connsiteX13" fmla="*/ 36899 w 1036377"/>
              <a:gd name="connsiteY13" fmla="*/ 790502 h 1097433"/>
              <a:gd name="connsiteX14" fmla="*/ 81063 w 1036377"/>
              <a:gd name="connsiteY14" fmla="*/ 742700 h 1097433"/>
              <a:gd name="connsiteX15" fmla="*/ 403261 w 1036377"/>
              <a:gd name="connsiteY15" fmla="*/ 608853 h 1097433"/>
              <a:gd name="connsiteX16" fmla="*/ 403261 w 1036377"/>
              <a:gd name="connsiteY16" fmla="*/ 541929 h 1097433"/>
              <a:gd name="connsiteX17" fmla="*/ 340528 w 1036377"/>
              <a:gd name="connsiteY17" fmla="*/ 427203 h 1097433"/>
              <a:gd name="connsiteX18" fmla="*/ 284821 w 1036377"/>
              <a:gd name="connsiteY18" fmla="*/ 382420 h 1097433"/>
              <a:gd name="connsiteX19" fmla="*/ 277795 w 1036377"/>
              <a:gd name="connsiteY19" fmla="*/ 345184 h 1097433"/>
              <a:gd name="connsiteX20" fmla="*/ 303390 w 1036377"/>
              <a:gd name="connsiteY20" fmla="*/ 289834 h 1097433"/>
              <a:gd name="connsiteX21" fmla="*/ 518189 w 1036377"/>
              <a:gd name="connsiteY21" fmla="*/ 0 h 10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77" h="1097433">
                <a:moveTo>
                  <a:pt x="518189" y="0"/>
                </a:moveTo>
                <a:cubicBezTo>
                  <a:pt x="636629" y="0"/>
                  <a:pt x="762597" y="130325"/>
                  <a:pt x="736500" y="289834"/>
                </a:cubicBezTo>
                <a:cubicBezTo>
                  <a:pt x="755069" y="300904"/>
                  <a:pt x="762597" y="323044"/>
                  <a:pt x="758582" y="345184"/>
                </a:cubicBezTo>
                <a:cubicBezTo>
                  <a:pt x="758582" y="345184"/>
                  <a:pt x="758582" y="345184"/>
                  <a:pt x="751556" y="382420"/>
                </a:cubicBezTo>
                <a:cubicBezTo>
                  <a:pt x="747541" y="412108"/>
                  <a:pt x="725459" y="430725"/>
                  <a:pt x="699362" y="427203"/>
                </a:cubicBezTo>
                <a:cubicBezTo>
                  <a:pt x="680793" y="475509"/>
                  <a:pt x="658711" y="512241"/>
                  <a:pt x="633116" y="541929"/>
                </a:cubicBezTo>
                <a:cubicBezTo>
                  <a:pt x="633116" y="541929"/>
                  <a:pt x="633116" y="541929"/>
                  <a:pt x="633116" y="605330"/>
                </a:cubicBezTo>
                <a:cubicBezTo>
                  <a:pt x="633116" y="605330"/>
                  <a:pt x="633116" y="605330"/>
                  <a:pt x="954812" y="742700"/>
                </a:cubicBezTo>
                <a:cubicBezTo>
                  <a:pt x="973381" y="750248"/>
                  <a:pt x="991950" y="772388"/>
                  <a:pt x="999478" y="790502"/>
                </a:cubicBezTo>
                <a:cubicBezTo>
                  <a:pt x="999478" y="790502"/>
                  <a:pt x="999478" y="790502"/>
                  <a:pt x="1032973" y="1069121"/>
                </a:cubicBezTo>
                <a:lnTo>
                  <a:pt x="1036377" y="1097433"/>
                </a:lnTo>
                <a:lnTo>
                  <a:pt x="0" y="1097433"/>
                </a:lnTo>
                <a:lnTo>
                  <a:pt x="1329" y="1086375"/>
                </a:lnTo>
                <a:cubicBezTo>
                  <a:pt x="6411" y="1044107"/>
                  <a:pt x="16574" y="959572"/>
                  <a:pt x="36899" y="790502"/>
                </a:cubicBezTo>
                <a:cubicBezTo>
                  <a:pt x="44427" y="772388"/>
                  <a:pt x="62494" y="750248"/>
                  <a:pt x="81063" y="742700"/>
                </a:cubicBezTo>
                <a:cubicBezTo>
                  <a:pt x="81063" y="742700"/>
                  <a:pt x="81063" y="742700"/>
                  <a:pt x="403261" y="608853"/>
                </a:cubicBezTo>
                <a:cubicBezTo>
                  <a:pt x="403261" y="608853"/>
                  <a:pt x="403261" y="608853"/>
                  <a:pt x="403261" y="541929"/>
                </a:cubicBezTo>
                <a:cubicBezTo>
                  <a:pt x="377164" y="512241"/>
                  <a:pt x="355082" y="475509"/>
                  <a:pt x="340528" y="427203"/>
                </a:cubicBezTo>
                <a:cubicBezTo>
                  <a:pt x="310918" y="430725"/>
                  <a:pt x="288334" y="412108"/>
                  <a:pt x="284821" y="382420"/>
                </a:cubicBezTo>
                <a:cubicBezTo>
                  <a:pt x="284821" y="382420"/>
                  <a:pt x="284821" y="382420"/>
                  <a:pt x="277795" y="345184"/>
                </a:cubicBezTo>
                <a:cubicBezTo>
                  <a:pt x="273780" y="323044"/>
                  <a:pt x="281308" y="300904"/>
                  <a:pt x="303390" y="289834"/>
                </a:cubicBezTo>
                <a:cubicBezTo>
                  <a:pt x="277795" y="130325"/>
                  <a:pt x="403261" y="0"/>
                  <a:pt x="518189" y="0"/>
                </a:cubicBezTo>
                <a:close/>
              </a:path>
            </a:pathLst>
          </a:custGeom>
          <a:solidFill>
            <a:schemeClr val="accent5">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微软雅黑" panose="020B0503020204020204" pitchFamily="2" charset="-122"/>
              <a:ea typeface="微软雅黑" panose="020B0503020204020204" pitchFamily="2" charset="-122"/>
            </a:endParaRPr>
          </a:p>
        </p:txBody>
      </p:sp>
      <p:sp>
        <p:nvSpPr>
          <p:cNvPr id="176" name="矩形 175"/>
          <p:cNvSpPr/>
          <p:nvPr/>
        </p:nvSpPr>
        <p:spPr>
          <a:xfrm>
            <a:off x="4259580" y="2928620"/>
            <a:ext cx="1624965" cy="260350"/>
          </a:xfrm>
          <a:prstGeom prst="rect">
            <a:avLst/>
          </a:prstGeom>
        </p:spPr>
        <p:txBody>
          <a:bodyPr wrap="square">
            <a:spAutoFit/>
          </a:bodyPr>
          <a:p>
            <a:pPr algn="ctr"/>
            <a:r>
              <a:rPr lang="zh-CN" altLang="en-US" sz="1100" dirty="0">
                <a:latin typeface="微软雅黑" panose="020B0503020204020204" pitchFamily="2" charset="-122"/>
                <a:ea typeface="微软雅黑" panose="020B0503020204020204" pitchFamily="2" charset="-122"/>
                <a:sym typeface="+mn-ea"/>
              </a:rPr>
              <a:t>接受订单，生产发货</a:t>
            </a:r>
            <a:endParaRPr lang="zh-CN" altLang="en-US" sz="1100" dirty="0">
              <a:latin typeface="微软雅黑" panose="020B0503020204020204" pitchFamily="2" charset="-122"/>
              <a:ea typeface="微软雅黑" panose="020B0503020204020204" pitchFamily="2" charset="-122"/>
              <a:sym typeface="+mn-ea"/>
            </a:endParaRPr>
          </a:p>
        </p:txBody>
      </p:sp>
      <p:sp>
        <p:nvSpPr>
          <p:cNvPr id="177" name="矩形 176"/>
          <p:cNvSpPr/>
          <p:nvPr/>
        </p:nvSpPr>
        <p:spPr>
          <a:xfrm>
            <a:off x="6198553" y="2928620"/>
            <a:ext cx="1160780" cy="26035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接受订单，发货</a:t>
            </a:r>
            <a:endParaRPr lang="zh-CN" altLang="en-US" sz="1100" dirty="0">
              <a:latin typeface="微软雅黑" panose="020B0503020204020204" pitchFamily="2" charset="-122"/>
              <a:ea typeface="微软雅黑" panose="020B0503020204020204" pitchFamily="2" charset="-122"/>
              <a:sym typeface="+mn-ea"/>
            </a:endParaRPr>
          </a:p>
        </p:txBody>
      </p:sp>
      <p:sp>
        <p:nvSpPr>
          <p:cNvPr id="178" name="矩形 177"/>
          <p:cNvSpPr/>
          <p:nvPr/>
        </p:nvSpPr>
        <p:spPr>
          <a:xfrm>
            <a:off x="8073073" y="2927985"/>
            <a:ext cx="462280" cy="26035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上传</a:t>
            </a:r>
            <a:endParaRPr lang="en-US" altLang="zh-CN" sz="1100" dirty="0">
              <a:latin typeface="微软雅黑" panose="020B0503020204020204" pitchFamily="2" charset="-122"/>
              <a:ea typeface="微软雅黑" panose="020B0503020204020204" pitchFamily="2" charset="-122"/>
              <a:sym typeface="+mn-ea"/>
            </a:endParaRPr>
          </a:p>
        </p:txBody>
      </p:sp>
      <p:cxnSp>
        <p:nvCxnSpPr>
          <p:cNvPr id="179" name="肘形连接符 178"/>
          <p:cNvCxnSpPr/>
          <p:nvPr/>
        </p:nvCxnSpPr>
        <p:spPr>
          <a:xfrm>
            <a:off x="3848100" y="2931795"/>
            <a:ext cx="746760" cy="516255"/>
          </a:xfrm>
          <a:prstGeom prst="bentConnector3">
            <a:avLst>
              <a:gd name="adj1" fmla="val 50000"/>
            </a:avLst>
          </a:prstGeom>
          <a:ln w="19050">
            <a:solidFill>
              <a:schemeClr val="accent5">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矩形 179"/>
          <p:cNvSpPr/>
          <p:nvPr/>
        </p:nvSpPr>
        <p:spPr>
          <a:xfrm>
            <a:off x="6317615" y="3255645"/>
            <a:ext cx="1042035" cy="5486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分仓</a:t>
            </a:r>
            <a:endParaRPr lang="zh-CN" altLang="en-US" sz="1200" dirty="0">
              <a:latin typeface="微软雅黑" panose="020B0503020204020204" pitchFamily="2" charset="-122"/>
              <a:ea typeface="微软雅黑" panose="020B0503020204020204" pitchFamily="2" charset="-122"/>
            </a:endParaRPr>
          </a:p>
        </p:txBody>
      </p:sp>
      <p:sp>
        <p:nvSpPr>
          <p:cNvPr id="182" name="矩形 181"/>
          <p:cNvSpPr/>
          <p:nvPr/>
        </p:nvSpPr>
        <p:spPr>
          <a:xfrm>
            <a:off x="7922895" y="3250565"/>
            <a:ext cx="1042035" cy="5486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sym typeface="+mn-ea"/>
              </a:rPr>
              <a:t>退、换，调货处理</a:t>
            </a:r>
            <a:endParaRPr lang="zh-CN" altLang="en-US" sz="1200" dirty="0">
              <a:latin typeface="微软雅黑" panose="020B0503020204020204" pitchFamily="2" charset="-122"/>
              <a:ea typeface="微软雅黑" panose="020B0503020204020204" pitchFamily="2" charset="-122"/>
            </a:endParaRPr>
          </a:p>
        </p:txBody>
      </p:sp>
      <p:cxnSp>
        <p:nvCxnSpPr>
          <p:cNvPr id="183" name="直线箭头连接符 135"/>
          <p:cNvCxnSpPr/>
          <p:nvPr/>
        </p:nvCxnSpPr>
        <p:spPr>
          <a:xfrm flipV="1">
            <a:off x="7341235" y="3524250"/>
            <a:ext cx="563880" cy="5080"/>
          </a:xfrm>
          <a:prstGeom prst="straightConnector1">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肘形连接符 183"/>
          <p:cNvCxnSpPr>
            <a:stCxn id="185" idx="4"/>
            <a:endCxn id="172" idx="1"/>
          </p:cNvCxnSpPr>
          <p:nvPr/>
        </p:nvCxnSpPr>
        <p:spPr>
          <a:xfrm rot="5400000" flipV="1">
            <a:off x="6918325" y="3329305"/>
            <a:ext cx="1708785" cy="285115"/>
          </a:xfrm>
          <a:prstGeom prst="bentConnector2">
            <a:avLst/>
          </a:prstGeom>
          <a:ln w="19050">
            <a:solidFill>
              <a:srgbClr val="7F7F7F"/>
            </a:solidFill>
            <a:prstDash val="sysDash"/>
          </a:ln>
        </p:spPr>
        <p:style>
          <a:lnRef idx="1">
            <a:schemeClr val="accent1"/>
          </a:lnRef>
          <a:fillRef idx="0">
            <a:schemeClr val="accent1"/>
          </a:fillRef>
          <a:effectRef idx="0">
            <a:schemeClr val="accent1"/>
          </a:effectRef>
          <a:fontRef idx="minor">
            <a:schemeClr val="tx1"/>
          </a:fontRef>
        </p:style>
      </p:cxnSp>
      <p:sp>
        <p:nvSpPr>
          <p:cNvPr id="185" name="椭圆 184"/>
          <p:cNvSpPr/>
          <p:nvPr/>
        </p:nvSpPr>
        <p:spPr>
          <a:xfrm>
            <a:off x="7576185" y="2509520"/>
            <a:ext cx="107950" cy="10795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86" name="椭圆 185"/>
          <p:cNvSpPr/>
          <p:nvPr/>
        </p:nvSpPr>
        <p:spPr>
          <a:xfrm>
            <a:off x="7589520" y="3472180"/>
            <a:ext cx="107950" cy="10795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cxnSp>
        <p:nvCxnSpPr>
          <p:cNvPr id="190" name="肘形连接符 189"/>
          <p:cNvCxnSpPr/>
          <p:nvPr/>
        </p:nvCxnSpPr>
        <p:spPr>
          <a:xfrm>
            <a:off x="3289300" y="3316605"/>
            <a:ext cx="1490345" cy="1081405"/>
          </a:xfrm>
          <a:prstGeom prst="bentConnector3">
            <a:avLst>
              <a:gd name="adj1" fmla="val 125"/>
            </a:avLst>
          </a:prstGeom>
          <a:ln w="19050">
            <a:solidFill>
              <a:srgbClr val="7F7F7F"/>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直线箭头连接符 200"/>
          <p:cNvCxnSpPr/>
          <p:nvPr/>
        </p:nvCxnSpPr>
        <p:spPr>
          <a:xfrm>
            <a:off x="5885180" y="2559685"/>
            <a:ext cx="431800" cy="0"/>
          </a:xfrm>
          <a:prstGeom prst="straightConnector1">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线箭头连接符 201"/>
          <p:cNvCxnSpPr/>
          <p:nvPr/>
        </p:nvCxnSpPr>
        <p:spPr>
          <a:xfrm>
            <a:off x="5885180" y="3563620"/>
            <a:ext cx="431800" cy="0"/>
          </a:xfrm>
          <a:prstGeom prst="straightConnector1">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肘形连接符 192"/>
          <p:cNvCxnSpPr>
            <a:stCxn id="172" idx="1"/>
            <a:endCxn id="144" idx="4"/>
          </p:cNvCxnSpPr>
          <p:nvPr/>
        </p:nvCxnSpPr>
        <p:spPr>
          <a:xfrm rot="10800000" flipV="1">
            <a:off x="5843905" y="4325620"/>
            <a:ext cx="2070735" cy="273685"/>
          </a:xfrm>
          <a:prstGeom prst="bentConnector3">
            <a:avLst>
              <a:gd name="adj1" fmla="val 49985"/>
            </a:avLst>
          </a:prstGeom>
          <a:ln w="19050">
            <a:solidFill>
              <a:schemeClr val="accent4">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6" name="矩形 195"/>
          <p:cNvSpPr/>
          <p:nvPr/>
        </p:nvSpPr>
        <p:spPr>
          <a:xfrm>
            <a:off x="5656580" y="4886960"/>
            <a:ext cx="1181735" cy="260350"/>
          </a:xfrm>
          <a:prstGeom prst="rect">
            <a:avLst/>
          </a:prstGeom>
        </p:spPr>
        <p:txBody>
          <a:bodyPr wrap="square">
            <a:spAutoFit/>
          </a:bodyPr>
          <a:p>
            <a:r>
              <a:rPr lang="zh-CN" altLang="en-US" sz="1100" dirty="0">
                <a:latin typeface="微软雅黑" panose="020B0503020204020204" pitchFamily="2" charset="-122"/>
                <a:ea typeface="微软雅黑" panose="020B0503020204020204" pitchFamily="2" charset="-122"/>
                <a:sym typeface="+mn-ea"/>
              </a:rPr>
              <a:t>分仓上传至总部</a:t>
            </a:r>
            <a:endParaRPr lang="zh-CN" altLang="en-US" sz="1100" dirty="0">
              <a:latin typeface="微软雅黑" panose="020B0503020204020204" pitchFamily="2" charset="-122"/>
              <a:ea typeface="微软雅黑" panose="020B0503020204020204" pitchFamily="2" charset="-122"/>
              <a:sym typeface="+mn-ea"/>
            </a:endParaRPr>
          </a:p>
        </p:txBody>
      </p:sp>
      <p:sp>
        <p:nvSpPr>
          <p:cNvPr id="197" name="矩形 196"/>
          <p:cNvSpPr/>
          <p:nvPr/>
        </p:nvSpPr>
        <p:spPr>
          <a:xfrm>
            <a:off x="3029585" y="4521200"/>
            <a:ext cx="1419225" cy="260350"/>
          </a:xfrm>
          <a:prstGeom prst="rect">
            <a:avLst/>
          </a:prstGeom>
        </p:spPr>
        <p:txBody>
          <a:bodyPr wrap="square">
            <a:spAutoFit/>
          </a:bodyPr>
          <a:p>
            <a:r>
              <a:rPr lang="zh-CN" altLang="en-US" sz="1100" dirty="0">
                <a:latin typeface="微软雅黑" panose="020B0503020204020204" pitchFamily="2" charset="-122"/>
                <a:ea typeface="微软雅黑" panose="020B0503020204020204" pitchFamily="2" charset="-122"/>
                <a:sym typeface="+mn-ea"/>
              </a:rPr>
              <a:t>企业总部处理完成</a:t>
            </a:r>
            <a:endParaRPr lang="zh-CN" altLang="en-US" sz="1100" dirty="0">
              <a:latin typeface="微软雅黑" panose="020B0503020204020204" pitchFamily="2" charset="-122"/>
              <a:ea typeface="微软雅黑" panose="020B0503020204020204" pitchFamily="2" charset="-122"/>
              <a:sym typeface="+mn-ea"/>
            </a:endParaRPr>
          </a:p>
        </p:txBody>
      </p:sp>
      <p:cxnSp>
        <p:nvCxnSpPr>
          <p:cNvPr id="200" name="直线箭头连接符 200"/>
          <p:cNvCxnSpPr>
            <a:endCxn id="186" idx="0"/>
          </p:cNvCxnSpPr>
          <p:nvPr/>
        </p:nvCxnSpPr>
        <p:spPr>
          <a:xfrm>
            <a:off x="7637780" y="2564765"/>
            <a:ext cx="5715" cy="907415"/>
          </a:xfrm>
          <a:prstGeom prst="straightConnector1">
            <a:avLst/>
          </a:prstGeom>
          <a:ln w="41275">
            <a:solidFill>
              <a:srgbClr val="CE3418"/>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en-US" altLang="zh-CN" sz="2000" b="1">
                <a:solidFill>
                  <a:schemeClr val="tx1"/>
                </a:solidFill>
                <a:latin typeface="Impact" panose="020B0806030902050204" pitchFamily="2" charset="0"/>
                <a:ea typeface="微软雅黑" panose="020B0503020204020204" pitchFamily="2" charset="-122"/>
                <a:sym typeface="Impact" panose="020B0806030902050204" pitchFamily="2" charset="0"/>
              </a:rPr>
              <a:t>OEM</a:t>
            </a:r>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厂</a:t>
            </a:r>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逻辑</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grpSp>
        <p:nvGrpSpPr>
          <p:cNvPr id="11" name="组合 10"/>
          <p:cNvGrpSpPr/>
          <p:nvPr/>
        </p:nvGrpSpPr>
        <p:grpSpPr>
          <a:xfrm>
            <a:off x="1284605" y="1998980"/>
            <a:ext cx="9398635" cy="3540760"/>
            <a:chOff x="2023" y="3148"/>
            <a:chExt cx="14801" cy="5576"/>
          </a:xfrm>
        </p:grpSpPr>
        <p:cxnSp>
          <p:nvCxnSpPr>
            <p:cNvPr id="9" name="肘形连接符 8"/>
            <p:cNvCxnSpPr>
              <a:stCxn id="4" idx="2"/>
              <a:endCxn id="18" idx="3"/>
            </p:cNvCxnSpPr>
            <p:nvPr/>
          </p:nvCxnSpPr>
          <p:spPr>
            <a:xfrm rot="5400000">
              <a:off x="7586" y="5890"/>
              <a:ext cx="612" cy="2450"/>
            </a:xfrm>
            <a:prstGeom prst="bentConnector3">
              <a:avLst>
                <a:gd name="adj1" fmla="val 161275"/>
              </a:avLst>
            </a:prstGeom>
            <a:ln w="19050">
              <a:solidFill>
                <a:schemeClr val="accent4">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线箭头连接符 122"/>
            <p:cNvCxnSpPr>
              <a:stCxn id="42" idx="2"/>
            </p:cNvCxnSpPr>
            <p:nvPr/>
          </p:nvCxnSpPr>
          <p:spPr>
            <a:xfrm flipH="1">
              <a:off x="14081" y="3747"/>
              <a:ext cx="32" cy="30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流程图: 磁盘 17"/>
            <p:cNvSpPr/>
            <p:nvPr/>
          </p:nvSpPr>
          <p:spPr>
            <a:xfrm>
              <a:off x="5846" y="6195"/>
              <a:ext cx="1641" cy="1226"/>
            </a:xfrm>
            <a:prstGeom prst="flowChartMagneticDisk">
              <a:avLst/>
            </a:prstGeom>
            <a:solidFill>
              <a:schemeClr val="accent5">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TW" altLang="en-US" sz="1200" dirty="0">
                  <a:solidFill>
                    <a:schemeClr val="bg1"/>
                  </a:solidFill>
                  <a:latin typeface="微软雅黑" panose="020B0503020204020204" pitchFamily="2" charset="-122"/>
                  <a:ea typeface="微软雅黑" panose="020B0503020204020204" pitchFamily="2" charset="-122"/>
                  <a:sym typeface="+mn-ea"/>
                </a:rPr>
                <a:t>总部</a:t>
              </a:r>
              <a:br>
                <a:rPr lang="en-US" altLang="zh-TW" sz="1200" dirty="0">
                  <a:solidFill>
                    <a:schemeClr val="bg1"/>
                  </a:solidFill>
                  <a:latin typeface="微软雅黑" panose="020B0503020204020204" pitchFamily="2" charset="-122"/>
                  <a:ea typeface="微软雅黑" panose="020B0503020204020204" pitchFamily="2" charset="-122"/>
                  <a:sym typeface="+mn-ea"/>
                </a:rPr>
              </a:br>
              <a:r>
                <a:rPr lang="zh-TW" altLang="en-US" sz="1200" dirty="0">
                  <a:latin typeface="微软雅黑" panose="020B0503020204020204" pitchFamily="2" charset="-122"/>
                  <a:ea typeface="微软雅黑" panose="020B0503020204020204" pitchFamily="2" charset="-122"/>
                </a:rPr>
                <a:t>数据中心</a:t>
              </a:r>
              <a:endParaRPr lang="en-US" sz="1200" dirty="0">
                <a:latin typeface="微软雅黑" panose="020B0503020204020204" pitchFamily="2" charset="-122"/>
                <a:ea typeface="微软雅黑" panose="020B0503020204020204" pitchFamily="2" charset="-122"/>
              </a:endParaRPr>
            </a:p>
          </p:txBody>
        </p:sp>
        <p:sp>
          <p:nvSpPr>
            <p:cNvPr id="19" name="矩形 18"/>
            <p:cNvSpPr/>
            <p:nvPr/>
          </p:nvSpPr>
          <p:spPr>
            <a:xfrm>
              <a:off x="8232" y="3171"/>
              <a:ext cx="1641" cy="8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业务员</a:t>
              </a:r>
              <a:endParaRPr lang="zh-CN" altLang="en-US" sz="1200" dirty="0">
                <a:latin typeface="微软雅黑" panose="020B0503020204020204" pitchFamily="2" charset="-122"/>
                <a:ea typeface="微软雅黑" panose="020B0503020204020204" pitchFamily="2" charset="-122"/>
              </a:endParaRPr>
            </a:p>
          </p:txBody>
        </p:sp>
        <p:cxnSp>
          <p:nvCxnSpPr>
            <p:cNvPr id="20" name="肘形连接符 19"/>
            <p:cNvCxnSpPr/>
            <p:nvPr/>
          </p:nvCxnSpPr>
          <p:spPr>
            <a:xfrm flipV="1">
              <a:off x="4330" y="3555"/>
              <a:ext cx="1221" cy="624"/>
            </a:xfrm>
            <a:prstGeom prst="bentConnector3">
              <a:avLst>
                <a:gd name="adj1" fmla="val 50000"/>
              </a:avLst>
            </a:prstGeom>
            <a:ln w="19050">
              <a:solidFill>
                <a:schemeClr val="accent5">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rot="0">
              <a:off x="2023" y="3747"/>
              <a:ext cx="3083" cy="3307"/>
              <a:chOff x="60814" y="3406817"/>
              <a:chExt cx="1957388" cy="2099885"/>
            </a:xfrm>
          </p:grpSpPr>
          <p:sp>
            <p:nvSpPr>
              <p:cNvPr id="26" name="矩形 25"/>
              <p:cNvSpPr/>
              <p:nvPr/>
            </p:nvSpPr>
            <p:spPr>
              <a:xfrm>
                <a:off x="484048" y="3406817"/>
                <a:ext cx="1041840" cy="54840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schemeClr val="bg1"/>
                    </a:solidFill>
                    <a:latin typeface="微软雅黑" panose="020B0503020204020204" pitchFamily="2" charset="-122"/>
                    <a:ea typeface="微软雅黑" panose="020B0503020204020204" pitchFamily="2" charset="-122"/>
                    <a:sym typeface="+mn-ea"/>
                  </a:rPr>
                  <a:t>发货</a:t>
                </a:r>
                <a:endParaRPr lang="zh-CN" altLang="en-US" sz="1200" dirty="0">
                  <a:solidFill>
                    <a:schemeClr val="bg1"/>
                  </a:solidFill>
                  <a:latin typeface="微软雅黑" panose="020B0503020204020204" pitchFamily="2" charset="-122"/>
                  <a:ea typeface="微软雅黑" panose="020B0503020204020204" pitchFamily="2" charset="-122"/>
                  <a:sym typeface="+mn-ea"/>
                </a:endParaRPr>
              </a:p>
            </p:txBody>
          </p:sp>
          <p:sp>
            <p:nvSpPr>
              <p:cNvPr id="27" name="Freeform 51"/>
              <p:cNvSpPr/>
              <p:nvPr/>
            </p:nvSpPr>
            <p:spPr>
              <a:xfrm>
                <a:off x="249090" y="3494259"/>
                <a:ext cx="466530" cy="494015"/>
              </a:xfrm>
              <a:custGeom>
                <a:avLst/>
                <a:gdLst>
                  <a:gd name="connsiteX0" fmla="*/ 518189 w 1036377"/>
                  <a:gd name="connsiteY0" fmla="*/ 0 h 1097433"/>
                  <a:gd name="connsiteX1" fmla="*/ 736500 w 1036377"/>
                  <a:gd name="connsiteY1" fmla="*/ 289834 h 1097433"/>
                  <a:gd name="connsiteX2" fmla="*/ 758582 w 1036377"/>
                  <a:gd name="connsiteY2" fmla="*/ 345184 h 1097433"/>
                  <a:gd name="connsiteX3" fmla="*/ 751556 w 1036377"/>
                  <a:gd name="connsiteY3" fmla="*/ 382420 h 1097433"/>
                  <a:gd name="connsiteX4" fmla="*/ 699362 w 1036377"/>
                  <a:gd name="connsiteY4" fmla="*/ 427203 h 1097433"/>
                  <a:gd name="connsiteX5" fmla="*/ 633116 w 1036377"/>
                  <a:gd name="connsiteY5" fmla="*/ 541929 h 1097433"/>
                  <a:gd name="connsiteX6" fmla="*/ 633116 w 1036377"/>
                  <a:gd name="connsiteY6" fmla="*/ 605330 h 1097433"/>
                  <a:gd name="connsiteX7" fmla="*/ 954812 w 1036377"/>
                  <a:gd name="connsiteY7" fmla="*/ 742700 h 1097433"/>
                  <a:gd name="connsiteX8" fmla="*/ 999478 w 1036377"/>
                  <a:gd name="connsiteY8" fmla="*/ 790502 h 1097433"/>
                  <a:gd name="connsiteX9" fmla="*/ 1032973 w 1036377"/>
                  <a:gd name="connsiteY9" fmla="*/ 1069121 h 1097433"/>
                  <a:gd name="connsiteX10" fmla="*/ 1036377 w 1036377"/>
                  <a:gd name="connsiteY10" fmla="*/ 1097433 h 1097433"/>
                  <a:gd name="connsiteX11" fmla="*/ 0 w 1036377"/>
                  <a:gd name="connsiteY11" fmla="*/ 1097433 h 1097433"/>
                  <a:gd name="connsiteX12" fmla="*/ 1329 w 1036377"/>
                  <a:gd name="connsiteY12" fmla="*/ 1086375 h 1097433"/>
                  <a:gd name="connsiteX13" fmla="*/ 36899 w 1036377"/>
                  <a:gd name="connsiteY13" fmla="*/ 790502 h 1097433"/>
                  <a:gd name="connsiteX14" fmla="*/ 81063 w 1036377"/>
                  <a:gd name="connsiteY14" fmla="*/ 742700 h 1097433"/>
                  <a:gd name="connsiteX15" fmla="*/ 403261 w 1036377"/>
                  <a:gd name="connsiteY15" fmla="*/ 608853 h 1097433"/>
                  <a:gd name="connsiteX16" fmla="*/ 403261 w 1036377"/>
                  <a:gd name="connsiteY16" fmla="*/ 541929 h 1097433"/>
                  <a:gd name="connsiteX17" fmla="*/ 340528 w 1036377"/>
                  <a:gd name="connsiteY17" fmla="*/ 427203 h 1097433"/>
                  <a:gd name="connsiteX18" fmla="*/ 284821 w 1036377"/>
                  <a:gd name="connsiteY18" fmla="*/ 382420 h 1097433"/>
                  <a:gd name="connsiteX19" fmla="*/ 277795 w 1036377"/>
                  <a:gd name="connsiteY19" fmla="*/ 345184 h 1097433"/>
                  <a:gd name="connsiteX20" fmla="*/ 303390 w 1036377"/>
                  <a:gd name="connsiteY20" fmla="*/ 289834 h 1097433"/>
                  <a:gd name="connsiteX21" fmla="*/ 518189 w 1036377"/>
                  <a:gd name="connsiteY21" fmla="*/ 0 h 10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77" h="1097433">
                    <a:moveTo>
                      <a:pt x="518189" y="0"/>
                    </a:moveTo>
                    <a:cubicBezTo>
                      <a:pt x="636629" y="0"/>
                      <a:pt x="762597" y="130325"/>
                      <a:pt x="736500" y="289834"/>
                    </a:cubicBezTo>
                    <a:cubicBezTo>
                      <a:pt x="755069" y="300904"/>
                      <a:pt x="762597" y="323044"/>
                      <a:pt x="758582" y="345184"/>
                    </a:cubicBezTo>
                    <a:cubicBezTo>
                      <a:pt x="758582" y="345184"/>
                      <a:pt x="758582" y="345184"/>
                      <a:pt x="751556" y="382420"/>
                    </a:cubicBezTo>
                    <a:cubicBezTo>
                      <a:pt x="747541" y="412108"/>
                      <a:pt x="725459" y="430725"/>
                      <a:pt x="699362" y="427203"/>
                    </a:cubicBezTo>
                    <a:cubicBezTo>
                      <a:pt x="680793" y="475509"/>
                      <a:pt x="658711" y="512241"/>
                      <a:pt x="633116" y="541929"/>
                    </a:cubicBezTo>
                    <a:cubicBezTo>
                      <a:pt x="633116" y="541929"/>
                      <a:pt x="633116" y="541929"/>
                      <a:pt x="633116" y="605330"/>
                    </a:cubicBezTo>
                    <a:cubicBezTo>
                      <a:pt x="633116" y="605330"/>
                      <a:pt x="633116" y="605330"/>
                      <a:pt x="954812" y="742700"/>
                    </a:cubicBezTo>
                    <a:cubicBezTo>
                      <a:pt x="973381" y="750248"/>
                      <a:pt x="991950" y="772388"/>
                      <a:pt x="999478" y="790502"/>
                    </a:cubicBezTo>
                    <a:cubicBezTo>
                      <a:pt x="999478" y="790502"/>
                      <a:pt x="999478" y="790502"/>
                      <a:pt x="1032973" y="1069121"/>
                    </a:cubicBezTo>
                    <a:lnTo>
                      <a:pt x="1036377" y="1097433"/>
                    </a:lnTo>
                    <a:lnTo>
                      <a:pt x="0" y="1097433"/>
                    </a:lnTo>
                    <a:lnTo>
                      <a:pt x="1329" y="1086375"/>
                    </a:lnTo>
                    <a:cubicBezTo>
                      <a:pt x="6411" y="1044107"/>
                      <a:pt x="16574" y="959572"/>
                      <a:pt x="36899" y="790502"/>
                    </a:cubicBezTo>
                    <a:cubicBezTo>
                      <a:pt x="44427" y="772388"/>
                      <a:pt x="62494" y="750248"/>
                      <a:pt x="81063" y="742700"/>
                    </a:cubicBezTo>
                    <a:cubicBezTo>
                      <a:pt x="81063" y="742700"/>
                      <a:pt x="81063" y="742700"/>
                      <a:pt x="403261" y="608853"/>
                    </a:cubicBezTo>
                    <a:cubicBezTo>
                      <a:pt x="403261" y="608853"/>
                      <a:pt x="403261" y="608853"/>
                      <a:pt x="403261" y="541929"/>
                    </a:cubicBezTo>
                    <a:cubicBezTo>
                      <a:pt x="377164" y="512241"/>
                      <a:pt x="355082" y="475509"/>
                      <a:pt x="340528" y="427203"/>
                    </a:cubicBezTo>
                    <a:cubicBezTo>
                      <a:pt x="310918" y="430725"/>
                      <a:pt x="288334" y="412108"/>
                      <a:pt x="284821" y="382420"/>
                    </a:cubicBezTo>
                    <a:cubicBezTo>
                      <a:pt x="284821" y="382420"/>
                      <a:pt x="284821" y="382420"/>
                      <a:pt x="277795" y="345184"/>
                    </a:cubicBezTo>
                    <a:cubicBezTo>
                      <a:pt x="273780" y="323044"/>
                      <a:pt x="281308" y="300904"/>
                      <a:pt x="303390" y="289834"/>
                    </a:cubicBezTo>
                    <a:cubicBezTo>
                      <a:pt x="277795" y="130325"/>
                      <a:pt x="403261" y="0"/>
                      <a:pt x="518189" y="0"/>
                    </a:cubicBezTo>
                    <a:close/>
                  </a:path>
                </a:pathLst>
              </a:cu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微软雅黑" panose="020B0503020204020204" pitchFamily="2" charset="-122"/>
                  <a:ea typeface="微软雅黑" panose="020B0503020204020204" pitchFamily="2" charset="-122"/>
                </a:endParaRPr>
              </a:p>
            </p:txBody>
          </p:sp>
          <p:sp>
            <p:nvSpPr>
              <p:cNvPr id="28" name="矩形 27"/>
              <p:cNvSpPr/>
              <p:nvPr/>
            </p:nvSpPr>
            <p:spPr>
              <a:xfrm>
                <a:off x="60814" y="4006197"/>
                <a:ext cx="789305" cy="260350"/>
              </a:xfrm>
              <a:prstGeom prst="rect">
                <a:avLst/>
              </a:prstGeom>
            </p:spPr>
            <p:txBody>
              <a:bodyPr wrap="none">
                <a:spAutoFit/>
              </a:bodyPr>
              <a:p>
                <a:pPr algn="ctr"/>
                <a:r>
                  <a:rPr lang="en-US" altLang="zh-CN" sz="1100" dirty="0">
                    <a:latin typeface="微软雅黑" panose="020B0503020204020204" pitchFamily="2" charset="-122"/>
                    <a:ea typeface="微软雅黑" panose="020B0503020204020204" pitchFamily="2" charset="-122"/>
                    <a:sym typeface="+mn-ea"/>
                  </a:rPr>
                  <a:t>OEM</a:t>
                </a:r>
                <a:r>
                  <a:rPr lang="zh-CN" altLang="en-US" sz="1100" dirty="0">
                    <a:latin typeface="微软雅黑" panose="020B0503020204020204" pitchFamily="2" charset="-122"/>
                    <a:ea typeface="微软雅黑" panose="020B0503020204020204" pitchFamily="2" charset="-122"/>
                    <a:sym typeface="+mn-ea"/>
                  </a:rPr>
                  <a:t>厂家</a:t>
                </a:r>
                <a:endParaRPr lang="zh-CN" altLang="en-US" sz="1100" dirty="0">
                  <a:latin typeface="微软雅黑" panose="020B0503020204020204" pitchFamily="2" charset="-122"/>
                  <a:ea typeface="微软雅黑" panose="020B0503020204020204" pitchFamily="2" charset="-122"/>
                  <a:sym typeface="+mn-ea"/>
                </a:endParaRPr>
              </a:p>
            </p:txBody>
          </p:sp>
          <p:sp>
            <p:nvSpPr>
              <p:cNvPr id="3" name="矩形 2"/>
              <p:cNvSpPr/>
              <p:nvPr/>
            </p:nvSpPr>
            <p:spPr>
              <a:xfrm>
                <a:off x="997122" y="5246352"/>
                <a:ext cx="1021080" cy="26035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接受订单生产</a:t>
                </a:r>
                <a:endParaRPr lang="zh-CN" altLang="en-US" sz="1100" dirty="0">
                  <a:latin typeface="微软雅黑" panose="020B0503020204020204" pitchFamily="2" charset="-122"/>
                  <a:ea typeface="微软雅黑" panose="020B0503020204020204" pitchFamily="2" charset="-122"/>
                  <a:sym typeface="+mn-ea"/>
                </a:endParaRPr>
              </a:p>
            </p:txBody>
          </p:sp>
        </p:grpSp>
        <p:grpSp>
          <p:nvGrpSpPr>
            <p:cNvPr id="30" name="组合 29"/>
            <p:cNvGrpSpPr/>
            <p:nvPr/>
          </p:nvGrpSpPr>
          <p:grpSpPr>
            <a:xfrm rot="0">
              <a:off x="5353" y="3148"/>
              <a:ext cx="2133" cy="1438"/>
              <a:chOff x="2161852" y="2256980"/>
              <a:chExt cx="1354612" cy="912842"/>
            </a:xfrm>
          </p:grpSpPr>
          <p:sp>
            <p:nvSpPr>
              <p:cNvPr id="31" name="矩形 30"/>
              <p:cNvSpPr/>
              <p:nvPr/>
            </p:nvSpPr>
            <p:spPr>
              <a:xfrm>
                <a:off x="2474624" y="2256980"/>
                <a:ext cx="1041840" cy="54840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schemeClr val="bg1"/>
                    </a:solidFill>
                    <a:latin typeface="微软雅黑" panose="020B0503020204020204" pitchFamily="2" charset="-122"/>
                    <a:ea typeface="微软雅黑" panose="020B0503020204020204" pitchFamily="2" charset="-122"/>
                    <a:sym typeface="+mn-ea"/>
                  </a:rPr>
                  <a:t>分仓管理系统</a:t>
                </a:r>
                <a:endParaRPr lang="zh-CN" altLang="en-US" sz="1200" dirty="0">
                  <a:solidFill>
                    <a:schemeClr val="bg1"/>
                  </a:solidFill>
                  <a:latin typeface="微软雅黑" panose="020B0503020204020204" pitchFamily="2" charset="-122"/>
                  <a:ea typeface="微软雅黑" panose="020B0503020204020204" pitchFamily="2" charset="-122"/>
                  <a:sym typeface="+mn-ea"/>
                </a:endParaRPr>
              </a:p>
            </p:txBody>
          </p:sp>
          <p:sp>
            <p:nvSpPr>
              <p:cNvPr id="32" name="Freeform 51"/>
              <p:cNvSpPr/>
              <p:nvPr/>
            </p:nvSpPr>
            <p:spPr>
              <a:xfrm>
                <a:off x="2218406" y="2409576"/>
                <a:ext cx="466530" cy="494015"/>
              </a:xfrm>
              <a:custGeom>
                <a:avLst/>
                <a:gdLst>
                  <a:gd name="connsiteX0" fmla="*/ 518189 w 1036377"/>
                  <a:gd name="connsiteY0" fmla="*/ 0 h 1097433"/>
                  <a:gd name="connsiteX1" fmla="*/ 736500 w 1036377"/>
                  <a:gd name="connsiteY1" fmla="*/ 289834 h 1097433"/>
                  <a:gd name="connsiteX2" fmla="*/ 758582 w 1036377"/>
                  <a:gd name="connsiteY2" fmla="*/ 345184 h 1097433"/>
                  <a:gd name="connsiteX3" fmla="*/ 751556 w 1036377"/>
                  <a:gd name="connsiteY3" fmla="*/ 382420 h 1097433"/>
                  <a:gd name="connsiteX4" fmla="*/ 699362 w 1036377"/>
                  <a:gd name="connsiteY4" fmla="*/ 427203 h 1097433"/>
                  <a:gd name="connsiteX5" fmla="*/ 633116 w 1036377"/>
                  <a:gd name="connsiteY5" fmla="*/ 541929 h 1097433"/>
                  <a:gd name="connsiteX6" fmla="*/ 633116 w 1036377"/>
                  <a:gd name="connsiteY6" fmla="*/ 605330 h 1097433"/>
                  <a:gd name="connsiteX7" fmla="*/ 954812 w 1036377"/>
                  <a:gd name="connsiteY7" fmla="*/ 742700 h 1097433"/>
                  <a:gd name="connsiteX8" fmla="*/ 999478 w 1036377"/>
                  <a:gd name="connsiteY8" fmla="*/ 790502 h 1097433"/>
                  <a:gd name="connsiteX9" fmla="*/ 1032973 w 1036377"/>
                  <a:gd name="connsiteY9" fmla="*/ 1069121 h 1097433"/>
                  <a:gd name="connsiteX10" fmla="*/ 1036377 w 1036377"/>
                  <a:gd name="connsiteY10" fmla="*/ 1097433 h 1097433"/>
                  <a:gd name="connsiteX11" fmla="*/ 0 w 1036377"/>
                  <a:gd name="connsiteY11" fmla="*/ 1097433 h 1097433"/>
                  <a:gd name="connsiteX12" fmla="*/ 1329 w 1036377"/>
                  <a:gd name="connsiteY12" fmla="*/ 1086375 h 1097433"/>
                  <a:gd name="connsiteX13" fmla="*/ 36899 w 1036377"/>
                  <a:gd name="connsiteY13" fmla="*/ 790502 h 1097433"/>
                  <a:gd name="connsiteX14" fmla="*/ 81063 w 1036377"/>
                  <a:gd name="connsiteY14" fmla="*/ 742700 h 1097433"/>
                  <a:gd name="connsiteX15" fmla="*/ 403261 w 1036377"/>
                  <a:gd name="connsiteY15" fmla="*/ 608853 h 1097433"/>
                  <a:gd name="connsiteX16" fmla="*/ 403261 w 1036377"/>
                  <a:gd name="connsiteY16" fmla="*/ 541929 h 1097433"/>
                  <a:gd name="connsiteX17" fmla="*/ 340528 w 1036377"/>
                  <a:gd name="connsiteY17" fmla="*/ 427203 h 1097433"/>
                  <a:gd name="connsiteX18" fmla="*/ 284821 w 1036377"/>
                  <a:gd name="connsiteY18" fmla="*/ 382420 h 1097433"/>
                  <a:gd name="connsiteX19" fmla="*/ 277795 w 1036377"/>
                  <a:gd name="connsiteY19" fmla="*/ 345184 h 1097433"/>
                  <a:gd name="connsiteX20" fmla="*/ 303390 w 1036377"/>
                  <a:gd name="connsiteY20" fmla="*/ 289834 h 1097433"/>
                  <a:gd name="connsiteX21" fmla="*/ 518189 w 1036377"/>
                  <a:gd name="connsiteY21" fmla="*/ 0 h 10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77" h="1097433">
                    <a:moveTo>
                      <a:pt x="518189" y="0"/>
                    </a:moveTo>
                    <a:cubicBezTo>
                      <a:pt x="636629" y="0"/>
                      <a:pt x="762597" y="130325"/>
                      <a:pt x="736500" y="289834"/>
                    </a:cubicBezTo>
                    <a:cubicBezTo>
                      <a:pt x="755069" y="300904"/>
                      <a:pt x="762597" y="323044"/>
                      <a:pt x="758582" y="345184"/>
                    </a:cubicBezTo>
                    <a:cubicBezTo>
                      <a:pt x="758582" y="345184"/>
                      <a:pt x="758582" y="345184"/>
                      <a:pt x="751556" y="382420"/>
                    </a:cubicBezTo>
                    <a:cubicBezTo>
                      <a:pt x="747541" y="412108"/>
                      <a:pt x="725459" y="430725"/>
                      <a:pt x="699362" y="427203"/>
                    </a:cubicBezTo>
                    <a:cubicBezTo>
                      <a:pt x="680793" y="475509"/>
                      <a:pt x="658711" y="512241"/>
                      <a:pt x="633116" y="541929"/>
                    </a:cubicBezTo>
                    <a:cubicBezTo>
                      <a:pt x="633116" y="541929"/>
                      <a:pt x="633116" y="541929"/>
                      <a:pt x="633116" y="605330"/>
                    </a:cubicBezTo>
                    <a:cubicBezTo>
                      <a:pt x="633116" y="605330"/>
                      <a:pt x="633116" y="605330"/>
                      <a:pt x="954812" y="742700"/>
                    </a:cubicBezTo>
                    <a:cubicBezTo>
                      <a:pt x="973381" y="750248"/>
                      <a:pt x="991950" y="772388"/>
                      <a:pt x="999478" y="790502"/>
                    </a:cubicBezTo>
                    <a:cubicBezTo>
                      <a:pt x="999478" y="790502"/>
                      <a:pt x="999478" y="790502"/>
                      <a:pt x="1032973" y="1069121"/>
                    </a:cubicBezTo>
                    <a:lnTo>
                      <a:pt x="1036377" y="1097433"/>
                    </a:lnTo>
                    <a:lnTo>
                      <a:pt x="0" y="1097433"/>
                    </a:lnTo>
                    <a:lnTo>
                      <a:pt x="1329" y="1086375"/>
                    </a:lnTo>
                    <a:cubicBezTo>
                      <a:pt x="6411" y="1044107"/>
                      <a:pt x="16574" y="959572"/>
                      <a:pt x="36899" y="790502"/>
                    </a:cubicBezTo>
                    <a:cubicBezTo>
                      <a:pt x="44427" y="772388"/>
                      <a:pt x="62494" y="750248"/>
                      <a:pt x="81063" y="742700"/>
                    </a:cubicBezTo>
                    <a:cubicBezTo>
                      <a:pt x="81063" y="742700"/>
                      <a:pt x="81063" y="742700"/>
                      <a:pt x="403261" y="608853"/>
                    </a:cubicBezTo>
                    <a:cubicBezTo>
                      <a:pt x="403261" y="608853"/>
                      <a:pt x="403261" y="608853"/>
                      <a:pt x="403261" y="541929"/>
                    </a:cubicBezTo>
                    <a:cubicBezTo>
                      <a:pt x="377164" y="512241"/>
                      <a:pt x="355082" y="475509"/>
                      <a:pt x="340528" y="427203"/>
                    </a:cubicBezTo>
                    <a:cubicBezTo>
                      <a:pt x="310918" y="430725"/>
                      <a:pt x="288334" y="412108"/>
                      <a:pt x="284821" y="382420"/>
                    </a:cubicBezTo>
                    <a:cubicBezTo>
                      <a:pt x="284821" y="382420"/>
                      <a:pt x="284821" y="382420"/>
                      <a:pt x="277795" y="345184"/>
                    </a:cubicBezTo>
                    <a:cubicBezTo>
                      <a:pt x="273780" y="323044"/>
                      <a:pt x="281308" y="300904"/>
                      <a:pt x="303390" y="289834"/>
                    </a:cubicBezTo>
                    <a:cubicBezTo>
                      <a:pt x="277795" y="130325"/>
                      <a:pt x="403261" y="0"/>
                      <a:pt x="518189" y="0"/>
                    </a:cubicBezTo>
                    <a:close/>
                  </a:path>
                </a:pathLst>
              </a:custGeom>
              <a:solidFill>
                <a:schemeClr val="accent5">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微软雅黑" panose="020B0503020204020204" pitchFamily="2" charset="-122"/>
                  <a:ea typeface="微软雅黑" panose="020B0503020204020204" pitchFamily="2" charset="-122"/>
                </a:endParaRPr>
              </a:p>
            </p:txBody>
          </p:sp>
          <p:sp>
            <p:nvSpPr>
              <p:cNvPr id="33" name="矩形 32"/>
              <p:cNvSpPr/>
              <p:nvPr/>
            </p:nvSpPr>
            <p:spPr>
              <a:xfrm>
                <a:off x="2161852" y="2909332"/>
                <a:ext cx="549601" cy="26049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分仓</a:t>
                </a:r>
                <a:r>
                  <a:rPr lang="en-US" altLang="zh-CN" sz="1100" dirty="0">
                    <a:latin typeface="微软雅黑" panose="020B0503020204020204" pitchFamily="2" charset="-122"/>
                    <a:ea typeface="微软雅黑" panose="020B0503020204020204" pitchFamily="2" charset="-122"/>
                    <a:sym typeface="+mn-ea"/>
                  </a:rPr>
                  <a:t>1</a:t>
                </a:r>
                <a:endParaRPr lang="en-US" altLang="zh-CN" sz="1100" dirty="0">
                  <a:latin typeface="微软雅黑" panose="020B0503020204020204" pitchFamily="2" charset="-122"/>
                  <a:ea typeface="微软雅黑" panose="020B0503020204020204" pitchFamily="2" charset="-122"/>
                  <a:sym typeface="+mn-ea"/>
                </a:endParaRPr>
              </a:p>
            </p:txBody>
          </p:sp>
        </p:grpSp>
        <p:cxnSp>
          <p:nvCxnSpPr>
            <p:cNvPr id="35" name="肘形连接符 34"/>
            <p:cNvCxnSpPr>
              <a:stCxn id="39" idx="2"/>
              <a:endCxn id="4" idx="2"/>
            </p:cNvCxnSpPr>
            <p:nvPr/>
          </p:nvCxnSpPr>
          <p:spPr>
            <a:xfrm rot="5400000">
              <a:off x="10343" y="5583"/>
              <a:ext cx="5" cy="2452"/>
            </a:xfrm>
            <a:prstGeom prst="bentConnector3">
              <a:avLst>
                <a:gd name="adj1" fmla="val 7550000"/>
              </a:avLst>
            </a:prstGeom>
            <a:ln w="19050">
              <a:solidFill>
                <a:schemeClr val="accent4">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7470" y="7260"/>
              <a:ext cx="1647" cy="410"/>
            </a:xfrm>
            <a:prstGeom prst="rect">
              <a:avLst/>
            </a:prstGeom>
          </p:spPr>
          <p:txBody>
            <a:bodyPr wrap="square">
              <a:spAutoFit/>
            </a:bodyPr>
            <a:p>
              <a:r>
                <a:rPr lang="zh-CN" altLang="en-US" sz="1100" dirty="0">
                  <a:latin typeface="微软雅黑" panose="020B0503020204020204" pitchFamily="2" charset="-122"/>
                  <a:ea typeface="微软雅黑" panose="020B0503020204020204" pitchFamily="2" charset="-122"/>
                  <a:sym typeface="+mn-ea"/>
                </a:rPr>
                <a:t>成产订单回传</a:t>
              </a:r>
              <a:endParaRPr lang="zh-CN" altLang="en-US" sz="1100" dirty="0">
                <a:latin typeface="微软雅黑" panose="020B0503020204020204" pitchFamily="2" charset="-122"/>
                <a:ea typeface="微软雅黑" panose="020B0503020204020204" pitchFamily="2" charset="-122"/>
                <a:sym typeface="+mn-ea"/>
              </a:endParaRPr>
            </a:p>
          </p:txBody>
        </p:sp>
        <p:sp>
          <p:nvSpPr>
            <p:cNvPr id="37" name="矩形 36"/>
            <p:cNvSpPr/>
            <p:nvPr/>
          </p:nvSpPr>
          <p:spPr>
            <a:xfrm>
              <a:off x="15183" y="6828"/>
              <a:ext cx="1641" cy="8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sz="1200" dirty="0">
                  <a:solidFill>
                    <a:schemeClr val="bg1"/>
                  </a:solidFill>
                  <a:latin typeface="Impact" panose="020B0806030902050204" pitchFamily="2" charset="0"/>
                  <a:ea typeface="微软雅黑" panose="020B0503020204020204" pitchFamily="2" charset="-122"/>
                  <a:sym typeface="Impact" panose="020B0806030902050204" pitchFamily="2" charset="0"/>
                </a:rPr>
                <a:t>退货</a:t>
              </a:r>
              <a:endParaRPr lang="zh-CN" altLang="zh-CN" sz="1200" dirty="0">
                <a:solidFill>
                  <a:schemeClr val="bg1"/>
                </a:solidFill>
                <a:latin typeface="Impact" panose="020B0806030902050204" pitchFamily="2" charset="0"/>
                <a:ea typeface="微软雅黑" panose="020B0503020204020204" pitchFamily="2" charset="-122"/>
                <a:sym typeface="Impact" panose="020B0806030902050204" pitchFamily="2" charset="0"/>
              </a:endParaRPr>
            </a:p>
          </p:txBody>
        </p:sp>
        <p:sp>
          <p:nvSpPr>
            <p:cNvPr id="38" name="矩形 37"/>
            <p:cNvSpPr/>
            <p:nvPr/>
          </p:nvSpPr>
          <p:spPr>
            <a:xfrm>
              <a:off x="10760" y="3163"/>
              <a:ext cx="1641" cy="8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门店</a:t>
              </a:r>
              <a:endParaRPr lang="zh-CN" altLang="en-US" sz="1200" dirty="0">
                <a:latin typeface="微软雅黑" panose="020B0503020204020204" pitchFamily="2" charset="-122"/>
                <a:ea typeface="微软雅黑" panose="020B0503020204020204" pitchFamily="2" charset="-122"/>
              </a:endParaRPr>
            </a:p>
          </p:txBody>
        </p:sp>
        <p:sp>
          <p:nvSpPr>
            <p:cNvPr id="39" name="矩形 38"/>
            <p:cNvSpPr/>
            <p:nvPr/>
          </p:nvSpPr>
          <p:spPr>
            <a:xfrm>
              <a:off x="10748" y="5945"/>
              <a:ext cx="1641" cy="8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库存不足报警</a:t>
              </a:r>
              <a:endParaRPr lang="zh-CN" altLang="en-US" sz="1200" dirty="0">
                <a:latin typeface="微软雅黑" panose="020B0503020204020204" pitchFamily="2" charset="-122"/>
                <a:ea typeface="微软雅黑" panose="020B0503020204020204" pitchFamily="2" charset="-122"/>
              </a:endParaRPr>
            </a:p>
          </p:txBody>
        </p:sp>
        <p:cxnSp>
          <p:nvCxnSpPr>
            <p:cNvPr id="40" name="直线箭头连接符 38"/>
            <p:cNvCxnSpPr/>
            <p:nvPr/>
          </p:nvCxnSpPr>
          <p:spPr>
            <a:xfrm flipV="1">
              <a:off x="9844" y="3595"/>
              <a:ext cx="888" cy="8"/>
            </a:xfrm>
            <a:prstGeom prst="straightConnector1">
              <a:avLst/>
            </a:prstGeom>
            <a:ln w="19050">
              <a:solidFill>
                <a:srgbClr val="7F7F7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13292" y="3177"/>
              <a:ext cx="1641" cy="5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退货</a:t>
              </a:r>
              <a:endParaRPr lang="zh-CN" altLang="en-US" sz="1200" dirty="0">
                <a:latin typeface="微软雅黑" panose="020B0503020204020204" pitchFamily="2" charset="-122"/>
                <a:ea typeface="微软雅黑" panose="020B0503020204020204" pitchFamily="2" charset="-122"/>
              </a:endParaRPr>
            </a:p>
          </p:txBody>
        </p:sp>
        <p:sp>
          <p:nvSpPr>
            <p:cNvPr id="43" name="矩形 42"/>
            <p:cNvSpPr/>
            <p:nvPr/>
          </p:nvSpPr>
          <p:spPr>
            <a:xfrm>
              <a:off x="13293" y="3865"/>
              <a:ext cx="1640" cy="5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换货</a:t>
              </a:r>
              <a:endParaRPr lang="zh-CN" altLang="en-US" sz="1200" dirty="0">
                <a:latin typeface="微软雅黑" panose="020B0503020204020204" pitchFamily="2" charset="-122"/>
                <a:ea typeface="微软雅黑" panose="020B0503020204020204" pitchFamily="2" charset="-122"/>
              </a:endParaRPr>
            </a:p>
          </p:txBody>
        </p:sp>
        <p:grpSp>
          <p:nvGrpSpPr>
            <p:cNvPr id="46" name="组合 45"/>
            <p:cNvGrpSpPr/>
            <p:nvPr/>
          </p:nvGrpSpPr>
          <p:grpSpPr>
            <a:xfrm rot="0">
              <a:off x="5353" y="4669"/>
              <a:ext cx="2133" cy="1438"/>
              <a:chOff x="2161852" y="2256980"/>
              <a:chExt cx="1354612" cy="912842"/>
            </a:xfrm>
          </p:grpSpPr>
          <p:sp>
            <p:nvSpPr>
              <p:cNvPr id="47" name="矩形 46"/>
              <p:cNvSpPr/>
              <p:nvPr/>
            </p:nvSpPr>
            <p:spPr>
              <a:xfrm>
                <a:off x="2474624" y="2256980"/>
                <a:ext cx="1041840" cy="54840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schemeClr val="bg1"/>
                    </a:solidFill>
                    <a:latin typeface="微软雅黑" panose="020B0503020204020204" pitchFamily="2" charset="-122"/>
                    <a:ea typeface="微软雅黑" panose="020B0503020204020204" pitchFamily="2" charset="-122"/>
                    <a:sym typeface="+mn-ea"/>
                  </a:rPr>
                  <a:t>分仓管理系统</a:t>
                </a:r>
                <a:endParaRPr lang="zh-CN" altLang="en-US" sz="1200" dirty="0">
                  <a:solidFill>
                    <a:schemeClr val="bg1"/>
                  </a:solidFill>
                  <a:latin typeface="微软雅黑" panose="020B0503020204020204" pitchFamily="2" charset="-122"/>
                  <a:ea typeface="微软雅黑" panose="020B0503020204020204" pitchFamily="2" charset="-122"/>
                  <a:sym typeface="+mn-ea"/>
                </a:endParaRPr>
              </a:p>
            </p:txBody>
          </p:sp>
          <p:sp>
            <p:nvSpPr>
              <p:cNvPr id="49" name="Freeform 51"/>
              <p:cNvSpPr/>
              <p:nvPr/>
            </p:nvSpPr>
            <p:spPr>
              <a:xfrm>
                <a:off x="2218406" y="2409576"/>
                <a:ext cx="466530" cy="494015"/>
              </a:xfrm>
              <a:custGeom>
                <a:avLst/>
                <a:gdLst>
                  <a:gd name="connsiteX0" fmla="*/ 518189 w 1036377"/>
                  <a:gd name="connsiteY0" fmla="*/ 0 h 1097433"/>
                  <a:gd name="connsiteX1" fmla="*/ 736500 w 1036377"/>
                  <a:gd name="connsiteY1" fmla="*/ 289834 h 1097433"/>
                  <a:gd name="connsiteX2" fmla="*/ 758582 w 1036377"/>
                  <a:gd name="connsiteY2" fmla="*/ 345184 h 1097433"/>
                  <a:gd name="connsiteX3" fmla="*/ 751556 w 1036377"/>
                  <a:gd name="connsiteY3" fmla="*/ 382420 h 1097433"/>
                  <a:gd name="connsiteX4" fmla="*/ 699362 w 1036377"/>
                  <a:gd name="connsiteY4" fmla="*/ 427203 h 1097433"/>
                  <a:gd name="connsiteX5" fmla="*/ 633116 w 1036377"/>
                  <a:gd name="connsiteY5" fmla="*/ 541929 h 1097433"/>
                  <a:gd name="connsiteX6" fmla="*/ 633116 w 1036377"/>
                  <a:gd name="connsiteY6" fmla="*/ 605330 h 1097433"/>
                  <a:gd name="connsiteX7" fmla="*/ 954812 w 1036377"/>
                  <a:gd name="connsiteY7" fmla="*/ 742700 h 1097433"/>
                  <a:gd name="connsiteX8" fmla="*/ 999478 w 1036377"/>
                  <a:gd name="connsiteY8" fmla="*/ 790502 h 1097433"/>
                  <a:gd name="connsiteX9" fmla="*/ 1032973 w 1036377"/>
                  <a:gd name="connsiteY9" fmla="*/ 1069121 h 1097433"/>
                  <a:gd name="connsiteX10" fmla="*/ 1036377 w 1036377"/>
                  <a:gd name="connsiteY10" fmla="*/ 1097433 h 1097433"/>
                  <a:gd name="connsiteX11" fmla="*/ 0 w 1036377"/>
                  <a:gd name="connsiteY11" fmla="*/ 1097433 h 1097433"/>
                  <a:gd name="connsiteX12" fmla="*/ 1329 w 1036377"/>
                  <a:gd name="connsiteY12" fmla="*/ 1086375 h 1097433"/>
                  <a:gd name="connsiteX13" fmla="*/ 36899 w 1036377"/>
                  <a:gd name="connsiteY13" fmla="*/ 790502 h 1097433"/>
                  <a:gd name="connsiteX14" fmla="*/ 81063 w 1036377"/>
                  <a:gd name="connsiteY14" fmla="*/ 742700 h 1097433"/>
                  <a:gd name="connsiteX15" fmla="*/ 403261 w 1036377"/>
                  <a:gd name="connsiteY15" fmla="*/ 608853 h 1097433"/>
                  <a:gd name="connsiteX16" fmla="*/ 403261 w 1036377"/>
                  <a:gd name="connsiteY16" fmla="*/ 541929 h 1097433"/>
                  <a:gd name="connsiteX17" fmla="*/ 340528 w 1036377"/>
                  <a:gd name="connsiteY17" fmla="*/ 427203 h 1097433"/>
                  <a:gd name="connsiteX18" fmla="*/ 284821 w 1036377"/>
                  <a:gd name="connsiteY18" fmla="*/ 382420 h 1097433"/>
                  <a:gd name="connsiteX19" fmla="*/ 277795 w 1036377"/>
                  <a:gd name="connsiteY19" fmla="*/ 345184 h 1097433"/>
                  <a:gd name="connsiteX20" fmla="*/ 303390 w 1036377"/>
                  <a:gd name="connsiteY20" fmla="*/ 289834 h 1097433"/>
                  <a:gd name="connsiteX21" fmla="*/ 518189 w 1036377"/>
                  <a:gd name="connsiteY21" fmla="*/ 0 h 10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77" h="1097433">
                    <a:moveTo>
                      <a:pt x="518189" y="0"/>
                    </a:moveTo>
                    <a:cubicBezTo>
                      <a:pt x="636629" y="0"/>
                      <a:pt x="762597" y="130325"/>
                      <a:pt x="736500" y="289834"/>
                    </a:cubicBezTo>
                    <a:cubicBezTo>
                      <a:pt x="755069" y="300904"/>
                      <a:pt x="762597" y="323044"/>
                      <a:pt x="758582" y="345184"/>
                    </a:cubicBezTo>
                    <a:cubicBezTo>
                      <a:pt x="758582" y="345184"/>
                      <a:pt x="758582" y="345184"/>
                      <a:pt x="751556" y="382420"/>
                    </a:cubicBezTo>
                    <a:cubicBezTo>
                      <a:pt x="747541" y="412108"/>
                      <a:pt x="725459" y="430725"/>
                      <a:pt x="699362" y="427203"/>
                    </a:cubicBezTo>
                    <a:cubicBezTo>
                      <a:pt x="680793" y="475509"/>
                      <a:pt x="658711" y="512241"/>
                      <a:pt x="633116" y="541929"/>
                    </a:cubicBezTo>
                    <a:cubicBezTo>
                      <a:pt x="633116" y="541929"/>
                      <a:pt x="633116" y="541929"/>
                      <a:pt x="633116" y="605330"/>
                    </a:cubicBezTo>
                    <a:cubicBezTo>
                      <a:pt x="633116" y="605330"/>
                      <a:pt x="633116" y="605330"/>
                      <a:pt x="954812" y="742700"/>
                    </a:cubicBezTo>
                    <a:cubicBezTo>
                      <a:pt x="973381" y="750248"/>
                      <a:pt x="991950" y="772388"/>
                      <a:pt x="999478" y="790502"/>
                    </a:cubicBezTo>
                    <a:cubicBezTo>
                      <a:pt x="999478" y="790502"/>
                      <a:pt x="999478" y="790502"/>
                      <a:pt x="1032973" y="1069121"/>
                    </a:cubicBezTo>
                    <a:lnTo>
                      <a:pt x="1036377" y="1097433"/>
                    </a:lnTo>
                    <a:lnTo>
                      <a:pt x="0" y="1097433"/>
                    </a:lnTo>
                    <a:lnTo>
                      <a:pt x="1329" y="1086375"/>
                    </a:lnTo>
                    <a:cubicBezTo>
                      <a:pt x="6411" y="1044107"/>
                      <a:pt x="16574" y="959572"/>
                      <a:pt x="36899" y="790502"/>
                    </a:cubicBezTo>
                    <a:cubicBezTo>
                      <a:pt x="44427" y="772388"/>
                      <a:pt x="62494" y="750248"/>
                      <a:pt x="81063" y="742700"/>
                    </a:cubicBezTo>
                    <a:cubicBezTo>
                      <a:pt x="81063" y="742700"/>
                      <a:pt x="81063" y="742700"/>
                      <a:pt x="403261" y="608853"/>
                    </a:cubicBezTo>
                    <a:cubicBezTo>
                      <a:pt x="403261" y="608853"/>
                      <a:pt x="403261" y="608853"/>
                      <a:pt x="403261" y="541929"/>
                    </a:cubicBezTo>
                    <a:cubicBezTo>
                      <a:pt x="377164" y="512241"/>
                      <a:pt x="355082" y="475509"/>
                      <a:pt x="340528" y="427203"/>
                    </a:cubicBezTo>
                    <a:cubicBezTo>
                      <a:pt x="310918" y="430725"/>
                      <a:pt x="288334" y="412108"/>
                      <a:pt x="284821" y="382420"/>
                    </a:cubicBezTo>
                    <a:cubicBezTo>
                      <a:pt x="284821" y="382420"/>
                      <a:pt x="284821" y="382420"/>
                      <a:pt x="277795" y="345184"/>
                    </a:cubicBezTo>
                    <a:cubicBezTo>
                      <a:pt x="273780" y="323044"/>
                      <a:pt x="281308" y="300904"/>
                      <a:pt x="303390" y="289834"/>
                    </a:cubicBezTo>
                    <a:cubicBezTo>
                      <a:pt x="277795" y="130325"/>
                      <a:pt x="403261" y="0"/>
                      <a:pt x="518189" y="0"/>
                    </a:cubicBezTo>
                    <a:close/>
                  </a:path>
                </a:pathLst>
              </a:custGeom>
              <a:solidFill>
                <a:schemeClr val="accent5">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微软雅黑" panose="020B0503020204020204" pitchFamily="2" charset="-122"/>
                  <a:ea typeface="微软雅黑" panose="020B0503020204020204" pitchFamily="2" charset="-122"/>
                </a:endParaRPr>
              </a:p>
            </p:txBody>
          </p:sp>
          <p:sp>
            <p:nvSpPr>
              <p:cNvPr id="51" name="矩形 50"/>
              <p:cNvSpPr/>
              <p:nvPr/>
            </p:nvSpPr>
            <p:spPr>
              <a:xfrm>
                <a:off x="2161852" y="2909332"/>
                <a:ext cx="549601" cy="26049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分仓</a:t>
                </a:r>
                <a:r>
                  <a:rPr lang="en-US" altLang="zh-CN" sz="1100" dirty="0">
                    <a:latin typeface="微软雅黑" panose="020B0503020204020204" pitchFamily="2" charset="-122"/>
                    <a:ea typeface="微软雅黑" panose="020B0503020204020204" pitchFamily="2" charset="-122"/>
                    <a:sym typeface="+mn-ea"/>
                  </a:rPr>
                  <a:t>2</a:t>
                </a:r>
                <a:endParaRPr lang="en-US" altLang="zh-CN" sz="1100" dirty="0">
                  <a:latin typeface="微软雅黑" panose="020B0503020204020204" pitchFamily="2" charset="-122"/>
                  <a:ea typeface="微软雅黑" panose="020B0503020204020204" pitchFamily="2" charset="-122"/>
                  <a:sym typeface="+mn-ea"/>
                </a:endParaRPr>
              </a:p>
            </p:txBody>
          </p:sp>
        </p:grpSp>
        <p:cxnSp>
          <p:nvCxnSpPr>
            <p:cNvPr id="52" name="肘形连接符 51"/>
            <p:cNvCxnSpPr/>
            <p:nvPr/>
          </p:nvCxnSpPr>
          <p:spPr>
            <a:xfrm>
              <a:off x="4343" y="4181"/>
              <a:ext cx="1176" cy="813"/>
            </a:xfrm>
            <a:prstGeom prst="bentConnector3">
              <a:avLst>
                <a:gd name="adj1" fmla="val 50000"/>
              </a:avLst>
            </a:prstGeom>
            <a:ln w="19050">
              <a:solidFill>
                <a:schemeClr val="accent5">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8232" y="4691"/>
              <a:ext cx="1641" cy="8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sym typeface="+mn-ea"/>
                </a:rPr>
                <a:t>业务员</a:t>
              </a:r>
              <a:endParaRPr lang="en-US" sz="1200" dirty="0">
                <a:latin typeface="微软雅黑" panose="020B0503020204020204" pitchFamily="2" charset="-122"/>
                <a:ea typeface="微软雅黑" panose="020B0503020204020204" pitchFamily="2" charset="-122"/>
              </a:endParaRPr>
            </a:p>
          </p:txBody>
        </p:sp>
        <p:sp>
          <p:nvSpPr>
            <p:cNvPr id="57" name="矩形 56"/>
            <p:cNvSpPr/>
            <p:nvPr/>
          </p:nvSpPr>
          <p:spPr>
            <a:xfrm>
              <a:off x="10760" y="4683"/>
              <a:ext cx="1641" cy="8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门店</a:t>
              </a:r>
              <a:endParaRPr lang="zh-CN" altLang="en-US" sz="1200" dirty="0">
                <a:latin typeface="微软雅黑" panose="020B0503020204020204" pitchFamily="2" charset="-122"/>
                <a:ea typeface="微软雅黑" panose="020B0503020204020204" pitchFamily="2" charset="-122"/>
              </a:endParaRPr>
            </a:p>
          </p:txBody>
        </p:sp>
        <p:cxnSp>
          <p:nvCxnSpPr>
            <p:cNvPr id="58" name="直线箭头连接符 135"/>
            <p:cNvCxnSpPr/>
            <p:nvPr/>
          </p:nvCxnSpPr>
          <p:spPr>
            <a:xfrm flipV="1">
              <a:off x="9844" y="5114"/>
              <a:ext cx="888" cy="8"/>
            </a:xfrm>
            <a:prstGeom prst="straightConnector1">
              <a:avLst/>
            </a:prstGeom>
            <a:ln w="19050">
              <a:solidFill>
                <a:srgbClr val="7F7F7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肘形连接符 58"/>
            <p:cNvCxnSpPr>
              <a:stCxn id="60" idx="4"/>
              <a:endCxn id="39" idx="1"/>
            </p:cNvCxnSpPr>
            <p:nvPr/>
          </p:nvCxnSpPr>
          <p:spPr>
            <a:xfrm rot="5400000" flipV="1">
              <a:off x="9178" y="4807"/>
              <a:ext cx="2691" cy="449"/>
            </a:xfrm>
            <a:prstGeom prst="bentConnector2">
              <a:avLst/>
            </a:prstGeom>
            <a:ln w="19050">
              <a:solidFill>
                <a:srgbClr val="7F7F7F"/>
              </a:solidFill>
              <a:prstDash val="sysDash"/>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10214" y="3516"/>
              <a:ext cx="170" cy="17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62" name="椭圆 61"/>
            <p:cNvSpPr/>
            <p:nvPr/>
          </p:nvSpPr>
          <p:spPr>
            <a:xfrm>
              <a:off x="10235" y="5032"/>
              <a:ext cx="170" cy="17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66" name="矩形 65"/>
            <p:cNvSpPr/>
            <p:nvPr/>
          </p:nvSpPr>
          <p:spPr>
            <a:xfrm>
              <a:off x="13260" y="4704"/>
              <a:ext cx="1641" cy="58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sym typeface="+mn-ea"/>
                </a:rPr>
                <a:t>退货</a:t>
              </a:r>
              <a:endParaRPr lang="en-US" sz="1200" dirty="0">
                <a:latin typeface="微软雅黑" panose="020B0503020204020204" pitchFamily="2" charset="-122"/>
                <a:ea typeface="微软雅黑" panose="020B0503020204020204" pitchFamily="2" charset="-122"/>
              </a:endParaRPr>
            </a:p>
          </p:txBody>
        </p:sp>
        <p:sp>
          <p:nvSpPr>
            <p:cNvPr id="67" name="矩形 66"/>
            <p:cNvSpPr/>
            <p:nvPr/>
          </p:nvSpPr>
          <p:spPr>
            <a:xfrm>
              <a:off x="13261" y="5405"/>
              <a:ext cx="1640" cy="51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sym typeface="+mn-ea"/>
                </a:rPr>
                <a:t>换货</a:t>
              </a:r>
              <a:endParaRPr lang="en-US" sz="1200" dirty="0">
                <a:latin typeface="微软雅黑" panose="020B0503020204020204" pitchFamily="2" charset="-122"/>
                <a:ea typeface="微软雅黑" panose="020B0503020204020204" pitchFamily="2" charset="-122"/>
              </a:endParaRPr>
            </a:p>
          </p:txBody>
        </p:sp>
        <p:cxnSp>
          <p:nvCxnSpPr>
            <p:cNvPr id="71" name="直线箭头连接符 98"/>
            <p:cNvCxnSpPr/>
            <p:nvPr/>
          </p:nvCxnSpPr>
          <p:spPr>
            <a:xfrm>
              <a:off x="12415" y="3595"/>
              <a:ext cx="680" cy="0"/>
            </a:xfrm>
            <a:prstGeom prst="straightConnector1">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166"/>
            <p:cNvCxnSpPr/>
            <p:nvPr/>
          </p:nvCxnSpPr>
          <p:spPr>
            <a:xfrm>
              <a:off x="12415" y="5081"/>
              <a:ext cx="680" cy="0"/>
            </a:xfrm>
            <a:prstGeom prst="straightConnector1">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75" name="肘形连接符 74"/>
            <p:cNvCxnSpPr>
              <a:stCxn id="42" idx="3"/>
              <a:endCxn id="37" idx="0"/>
            </p:cNvCxnSpPr>
            <p:nvPr/>
          </p:nvCxnSpPr>
          <p:spPr>
            <a:xfrm>
              <a:off x="14933" y="3462"/>
              <a:ext cx="1071" cy="3366"/>
            </a:xfrm>
            <a:prstGeom prst="bentConnector2">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3" idx="3"/>
              <a:endCxn id="37" idx="0"/>
            </p:cNvCxnSpPr>
            <p:nvPr/>
          </p:nvCxnSpPr>
          <p:spPr>
            <a:xfrm>
              <a:off x="14933" y="4125"/>
              <a:ext cx="1071" cy="2703"/>
            </a:xfrm>
            <a:prstGeom prst="bentConnector2">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肘形连接符 76"/>
            <p:cNvCxnSpPr>
              <a:stCxn id="66" idx="3"/>
            </p:cNvCxnSpPr>
            <p:nvPr/>
          </p:nvCxnSpPr>
          <p:spPr>
            <a:xfrm>
              <a:off x="14901" y="4998"/>
              <a:ext cx="1103" cy="1563"/>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8" name="肘形连接符 77"/>
            <p:cNvCxnSpPr>
              <a:stCxn id="67" idx="3"/>
              <a:endCxn id="37" idx="0"/>
            </p:cNvCxnSpPr>
            <p:nvPr/>
          </p:nvCxnSpPr>
          <p:spPr>
            <a:xfrm>
              <a:off x="14901" y="5661"/>
              <a:ext cx="1103" cy="1167"/>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260" y="6828"/>
              <a:ext cx="1641" cy="8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schemeClr val="bg1"/>
                  </a:solidFill>
                  <a:latin typeface="微软雅黑" panose="020B0503020204020204" pitchFamily="2" charset="-122"/>
                  <a:ea typeface="微软雅黑" panose="020B0503020204020204" pitchFamily="2" charset="-122"/>
                  <a:sym typeface="Impact" panose="020B0806030902050204" pitchFamily="2" charset="0"/>
                </a:rPr>
                <a:t>换货</a:t>
              </a:r>
              <a:endParaRPr lang="zh-CN" altLang="en-US" sz="1200" dirty="0">
                <a:solidFill>
                  <a:schemeClr val="bg1"/>
                </a:solidFill>
                <a:latin typeface="微软雅黑" panose="020B0503020204020204" pitchFamily="2" charset="-122"/>
                <a:ea typeface="微软雅黑" panose="020B0503020204020204" pitchFamily="2" charset="-122"/>
                <a:sym typeface="Impact" panose="020B0806030902050204" pitchFamily="2" charset="0"/>
              </a:endParaRPr>
            </a:p>
          </p:txBody>
        </p:sp>
        <p:cxnSp>
          <p:nvCxnSpPr>
            <p:cNvPr id="83" name="肘形连接符 82"/>
            <p:cNvCxnSpPr>
              <a:stCxn id="79" idx="2"/>
              <a:endCxn id="4" idx="2"/>
            </p:cNvCxnSpPr>
            <p:nvPr/>
          </p:nvCxnSpPr>
          <p:spPr>
            <a:xfrm rot="5400000" flipH="1">
              <a:off x="11158" y="4769"/>
              <a:ext cx="883" cy="4964"/>
            </a:xfrm>
            <a:prstGeom prst="bentConnector3">
              <a:avLst>
                <a:gd name="adj1" fmla="val -42412"/>
              </a:avLst>
            </a:prstGeom>
            <a:ln w="1905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9254" y="8314"/>
              <a:ext cx="6521" cy="410"/>
            </a:xfrm>
            <a:prstGeom prst="rect">
              <a:avLst/>
            </a:prstGeom>
          </p:spPr>
          <p:txBody>
            <a:bodyPr wrap="square">
              <a:spAutoFit/>
            </a:bodyPr>
            <a:p>
              <a:pPr algn="ctr"/>
              <a:r>
                <a:rPr lang="zh-CN" altLang="en-US" sz="1100" dirty="0">
                  <a:latin typeface="微软雅黑" panose="020B0503020204020204" pitchFamily="2" charset="-122"/>
                  <a:ea typeface="微软雅黑" panose="020B0503020204020204" pitchFamily="2" charset="-122"/>
                  <a:sym typeface="+mn-ea"/>
                </a:rPr>
                <a:t>退、换货数据上报至所属分仓由分仓上传总部数据中心统一处理</a:t>
              </a:r>
              <a:endParaRPr lang="zh-CN" altLang="en-US" sz="1100" dirty="0">
                <a:latin typeface="微软雅黑" panose="020B0503020204020204" pitchFamily="2" charset="-122"/>
                <a:ea typeface="微软雅黑" panose="020B0503020204020204" pitchFamily="2" charset="-122"/>
                <a:sym typeface="+mn-ea"/>
              </a:endParaRPr>
            </a:p>
          </p:txBody>
        </p:sp>
        <p:cxnSp>
          <p:nvCxnSpPr>
            <p:cNvPr id="86" name="肘形连接符 85"/>
            <p:cNvCxnSpPr/>
            <p:nvPr/>
          </p:nvCxnSpPr>
          <p:spPr>
            <a:xfrm>
              <a:off x="3463" y="4787"/>
              <a:ext cx="2347" cy="1703"/>
            </a:xfrm>
            <a:prstGeom prst="bentConnector3">
              <a:avLst>
                <a:gd name="adj1" fmla="val 125"/>
              </a:avLst>
            </a:prstGeom>
            <a:ln w="19050">
              <a:solidFill>
                <a:srgbClr val="7F7F7F"/>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7" name="直线箭头连接符 200"/>
            <p:cNvCxnSpPr/>
            <p:nvPr/>
          </p:nvCxnSpPr>
          <p:spPr>
            <a:xfrm>
              <a:off x="7551" y="3595"/>
              <a:ext cx="680" cy="0"/>
            </a:xfrm>
            <a:prstGeom prst="straightConnector1">
              <a:avLst/>
            </a:prstGeom>
            <a:ln w="19050">
              <a:solidFill>
                <a:srgbClr val="7F7F7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直线箭头连接符 201"/>
            <p:cNvCxnSpPr/>
            <p:nvPr/>
          </p:nvCxnSpPr>
          <p:spPr>
            <a:xfrm>
              <a:off x="7551" y="5176"/>
              <a:ext cx="680" cy="0"/>
            </a:xfrm>
            <a:prstGeom prst="straightConnector1">
              <a:avLst/>
            </a:prstGeom>
            <a:ln w="19050">
              <a:solidFill>
                <a:srgbClr val="7F7F7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8296" y="5945"/>
              <a:ext cx="1641" cy="8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库存不足报警</a:t>
              </a:r>
              <a:endParaRPr lang="zh-CN" altLang="en-US" sz="1200" dirty="0">
                <a:latin typeface="微软雅黑" panose="020B0503020204020204" pitchFamily="2" charset="-122"/>
                <a:ea typeface="微软雅黑" panose="020B0503020204020204" pitchFamily="2" charset="-122"/>
              </a:endParaRPr>
            </a:p>
          </p:txBody>
        </p:sp>
        <p:cxnSp>
          <p:nvCxnSpPr>
            <p:cNvPr id="6" name="肘形连接符 5"/>
            <p:cNvCxnSpPr>
              <a:stCxn id="7" idx="4"/>
              <a:endCxn id="4" idx="1"/>
            </p:cNvCxnSpPr>
            <p:nvPr/>
          </p:nvCxnSpPr>
          <p:spPr>
            <a:xfrm rot="5400000" flipV="1">
              <a:off x="6726" y="4807"/>
              <a:ext cx="2691" cy="449"/>
            </a:xfrm>
            <a:prstGeom prst="bentConnector2">
              <a:avLst/>
            </a:prstGeom>
            <a:ln w="19050">
              <a:solidFill>
                <a:srgbClr val="7F7F7F"/>
              </a:solidFill>
              <a:prstDash val="sysDash"/>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7762" y="3516"/>
              <a:ext cx="170" cy="17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8" name="椭圆 7"/>
            <p:cNvSpPr/>
            <p:nvPr/>
          </p:nvSpPr>
          <p:spPr>
            <a:xfrm>
              <a:off x="7765" y="5107"/>
              <a:ext cx="170" cy="17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cxnSp>
          <p:nvCxnSpPr>
            <p:cNvPr id="10" name="肘形连接符 9"/>
            <p:cNvCxnSpPr>
              <a:stCxn id="37" idx="2"/>
              <a:endCxn id="4" idx="2"/>
            </p:cNvCxnSpPr>
            <p:nvPr/>
          </p:nvCxnSpPr>
          <p:spPr>
            <a:xfrm rot="5400000" flipH="1">
              <a:off x="12119" y="3807"/>
              <a:ext cx="883" cy="6887"/>
            </a:xfrm>
            <a:prstGeom prst="bentConnector3">
              <a:avLst>
                <a:gd name="adj1" fmla="val -42469"/>
              </a:avLst>
            </a:prstGeom>
            <a:ln w="1905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智能仓储物流系统</a:t>
            </a:r>
            <a:r>
              <a:rPr lang="en-US" altLang="zh-CN" sz="2000" b="1">
                <a:solidFill>
                  <a:schemeClr val="tx1"/>
                </a:solidFill>
                <a:latin typeface="Impact" panose="020B0806030902050204" pitchFamily="2" charset="0"/>
                <a:ea typeface="微软雅黑" panose="020B0503020204020204" pitchFamily="2" charset="-122"/>
                <a:sym typeface="Impact" panose="020B0806030902050204" pitchFamily="2" charset="0"/>
              </a:rPr>
              <a:t>-OEM</a:t>
            </a:r>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厂</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sp>
        <p:nvSpPr>
          <p:cNvPr id="13" name="矩形 12"/>
          <p:cNvSpPr/>
          <p:nvPr/>
        </p:nvSpPr>
        <p:spPr>
          <a:xfrm>
            <a:off x="1582659" y="2800558"/>
            <a:ext cx="563563" cy="190817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微软雅黑" panose="020B0503020204020204" pitchFamily="2" charset="-122"/>
                <a:ea typeface="微软雅黑" panose="020B0503020204020204" pitchFamily="2" charset="-122"/>
              </a:rPr>
              <a:t>基本信息建档</a:t>
            </a:r>
            <a:endParaRPr lang="zh-CN" altLang="en-US" dirty="0">
              <a:latin typeface="微软雅黑" panose="020B0503020204020204" pitchFamily="2" charset="-122"/>
              <a:ea typeface="微软雅黑" panose="020B0503020204020204" pitchFamily="2" charset="-122"/>
            </a:endParaRPr>
          </a:p>
        </p:txBody>
      </p:sp>
      <p:sp>
        <p:nvSpPr>
          <p:cNvPr id="15" name="矩形 14"/>
          <p:cNvSpPr/>
          <p:nvPr/>
        </p:nvSpPr>
        <p:spPr>
          <a:xfrm>
            <a:off x="2546018" y="3375347"/>
            <a:ext cx="936625" cy="89217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7"/>
          <p:cNvSpPr>
            <a:spLocks noChangeArrowheads="1"/>
          </p:cNvSpPr>
          <p:nvPr/>
        </p:nvSpPr>
        <p:spPr bwMode="auto">
          <a:xfrm>
            <a:off x="2567495" y="3590601"/>
            <a:ext cx="882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latin typeface="微软雅黑" panose="020B0503020204020204" pitchFamily="2" charset="-122"/>
                <a:ea typeface="微软雅黑" panose="020B0503020204020204" pitchFamily="2" charset="-122"/>
              </a:rPr>
              <a:t>产品成产完成发货</a:t>
            </a:r>
            <a:endParaRPr lang="zh-CN" altLang="en-US" sz="1200" dirty="0">
              <a:latin typeface="微软雅黑" panose="020B0503020204020204" pitchFamily="2" charset="-122"/>
              <a:ea typeface="微软雅黑" panose="020B0503020204020204" pitchFamily="2" charset="-122"/>
            </a:endParaRPr>
          </a:p>
        </p:txBody>
      </p:sp>
      <p:cxnSp>
        <p:nvCxnSpPr>
          <p:cNvPr id="17" name="直接箭头连接符 25"/>
          <p:cNvCxnSpPr/>
          <p:nvPr/>
        </p:nvCxnSpPr>
        <p:spPr>
          <a:xfrm>
            <a:off x="3027680" y="2122563"/>
            <a:ext cx="541338" cy="1587"/>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27"/>
          <p:cNvCxnSpPr/>
          <p:nvPr/>
        </p:nvCxnSpPr>
        <p:spPr>
          <a:xfrm flipH="1">
            <a:off x="3023858" y="2121754"/>
            <a:ext cx="8731" cy="117123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31"/>
          <p:cNvCxnSpPr/>
          <p:nvPr/>
        </p:nvCxnSpPr>
        <p:spPr>
          <a:xfrm flipH="1">
            <a:off x="3032589" y="4323706"/>
            <a:ext cx="8733" cy="107728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箭头连接符 32"/>
          <p:cNvCxnSpPr/>
          <p:nvPr/>
        </p:nvCxnSpPr>
        <p:spPr>
          <a:xfrm>
            <a:off x="3041318" y="5400991"/>
            <a:ext cx="541338" cy="1587"/>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21" name="组合 123"/>
          <p:cNvGrpSpPr/>
          <p:nvPr/>
        </p:nvGrpSpPr>
        <p:grpSpPr bwMode="auto">
          <a:xfrm>
            <a:off x="3582656" y="1534379"/>
            <a:ext cx="1095375" cy="687812"/>
            <a:chOff x="2968961" y="812804"/>
            <a:chExt cx="1095022" cy="688423"/>
          </a:xfrm>
        </p:grpSpPr>
        <p:sp>
          <p:nvSpPr>
            <p:cNvPr id="22" name="等腰三角形 33"/>
            <p:cNvSpPr/>
            <p:nvPr/>
          </p:nvSpPr>
          <p:spPr>
            <a:xfrm>
              <a:off x="2968961" y="812804"/>
              <a:ext cx="1095022" cy="687999"/>
            </a:xfrm>
            <a:prstGeom prst="triangl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dirty="0">
                <a:solidFill>
                  <a:schemeClr val="tx1"/>
                </a:solidFill>
                <a:latin typeface="微软雅黑" panose="020B0503020204020204" pitchFamily="2" charset="-122"/>
                <a:ea typeface="微软雅黑" panose="020B0503020204020204" pitchFamily="2" charset="-122"/>
              </a:endParaRPr>
            </a:p>
          </p:txBody>
        </p:sp>
        <p:sp>
          <p:nvSpPr>
            <p:cNvPr id="23" name="矩形 34"/>
            <p:cNvSpPr>
              <a:spLocks noChangeArrowheads="1"/>
            </p:cNvSpPr>
            <p:nvPr/>
          </p:nvSpPr>
          <p:spPr bwMode="auto">
            <a:xfrm>
              <a:off x="3120973" y="1225392"/>
              <a:ext cx="792225" cy="275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b="1" dirty="0">
                  <a:latin typeface="微软雅黑" panose="020B0503020204020204" pitchFamily="2" charset="-122"/>
                  <a:ea typeface="微软雅黑" panose="020B0503020204020204" pitchFamily="2" charset="-122"/>
                  <a:sym typeface="+mn-ea"/>
                </a:rPr>
                <a:t>生产完成</a:t>
              </a:r>
              <a:endParaRPr lang="zh-CN" altLang="en-US" sz="1200" b="1" dirty="0">
                <a:latin typeface="微软雅黑" panose="020B0503020204020204" pitchFamily="2" charset="-122"/>
                <a:ea typeface="微软雅黑" panose="020B0503020204020204" pitchFamily="2" charset="-122"/>
              </a:endParaRPr>
            </a:p>
          </p:txBody>
        </p:sp>
      </p:grpSp>
      <p:cxnSp>
        <p:nvCxnSpPr>
          <p:cNvPr id="24" name="直接箭头连接符 39"/>
          <p:cNvCxnSpPr/>
          <p:nvPr/>
        </p:nvCxnSpPr>
        <p:spPr>
          <a:xfrm rot="16200000" flipH="1">
            <a:off x="3462006" y="2939317"/>
            <a:ext cx="1333500" cy="12700"/>
          </a:xfrm>
          <a:prstGeom prst="straightConnector1">
            <a:avLst/>
          </a:prstGeom>
          <a:ln>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3644569" y="2324954"/>
            <a:ext cx="954087" cy="304800"/>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000" dirty="0">
                <a:latin typeface="微软雅黑" panose="020B0503020204020204" pitchFamily="2" charset="-122"/>
                <a:ea typeface="微软雅黑" panose="020B0503020204020204" pitchFamily="2" charset="-122"/>
              </a:rPr>
              <a:t>关联</a:t>
            </a:r>
            <a:r>
              <a:rPr lang="en-US" altLang="zh-CN" sz="1000" dirty="0">
                <a:latin typeface="微软雅黑" panose="020B0503020204020204" pitchFamily="2" charset="-122"/>
                <a:ea typeface="微软雅黑" panose="020B0503020204020204" pitchFamily="2" charset="-122"/>
              </a:rPr>
              <a:t>OEM</a:t>
            </a:r>
            <a:r>
              <a:rPr lang="zh-CN" altLang="en-US" sz="1000" dirty="0">
                <a:latin typeface="微软雅黑" panose="020B0503020204020204" pitchFamily="2" charset="-122"/>
                <a:ea typeface="微软雅黑" panose="020B0503020204020204" pitchFamily="2" charset="-122"/>
              </a:rPr>
              <a:t>厂</a:t>
            </a:r>
            <a:endParaRPr lang="zh-CN" altLang="en-US" sz="1000" dirty="0">
              <a:latin typeface="微软雅黑" panose="020B0503020204020204" pitchFamily="2" charset="-122"/>
              <a:ea typeface="微软雅黑" panose="020B0503020204020204" pitchFamily="2" charset="-122"/>
            </a:endParaRPr>
          </a:p>
        </p:txBody>
      </p:sp>
      <p:sp>
        <p:nvSpPr>
          <p:cNvPr id="26" name="矩形 25"/>
          <p:cNvSpPr/>
          <p:nvPr/>
        </p:nvSpPr>
        <p:spPr>
          <a:xfrm>
            <a:off x="3639806" y="2782154"/>
            <a:ext cx="954088" cy="304800"/>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latin typeface="微软雅黑" panose="020B0503020204020204" pitchFamily="2" charset="-122"/>
                <a:ea typeface="微软雅黑" panose="020B0503020204020204" pitchFamily="2" charset="-122"/>
              </a:rPr>
              <a:t>产品</a:t>
            </a:r>
            <a:r>
              <a:rPr lang="zh-CN" altLang="en-US" sz="1200" dirty="0">
                <a:latin typeface="微软雅黑" panose="020B0503020204020204" pitchFamily="2" charset="-122"/>
                <a:ea typeface="微软雅黑" panose="020B0503020204020204" pitchFamily="2" charset="-122"/>
              </a:rPr>
              <a:t>批次</a:t>
            </a:r>
            <a:endParaRPr lang="zh-CN" altLang="en-US" sz="1200" dirty="0">
              <a:latin typeface="微软雅黑" panose="020B0503020204020204" pitchFamily="2" charset="-122"/>
              <a:ea typeface="微软雅黑" panose="020B0503020204020204" pitchFamily="2" charset="-122"/>
            </a:endParaRPr>
          </a:p>
        </p:txBody>
      </p:sp>
      <p:sp>
        <p:nvSpPr>
          <p:cNvPr id="27" name="矩形 26"/>
          <p:cNvSpPr/>
          <p:nvPr/>
        </p:nvSpPr>
        <p:spPr>
          <a:xfrm>
            <a:off x="3644569" y="3217129"/>
            <a:ext cx="954087" cy="304800"/>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latin typeface="微软雅黑" panose="020B0503020204020204" pitchFamily="2" charset="-122"/>
                <a:ea typeface="微软雅黑" panose="020B0503020204020204" pitchFamily="2" charset="-122"/>
              </a:rPr>
              <a:t>发货责任人</a:t>
            </a:r>
            <a:endParaRPr lang="zh-CN" altLang="en-US" sz="1200" dirty="0">
              <a:latin typeface="微软雅黑" panose="020B0503020204020204" pitchFamily="2" charset="-122"/>
              <a:ea typeface="微软雅黑" panose="020B0503020204020204" pitchFamily="2" charset="-122"/>
            </a:endParaRPr>
          </a:p>
        </p:txBody>
      </p:sp>
      <p:sp>
        <p:nvSpPr>
          <p:cNvPr id="28" name="等腰三角形 44"/>
          <p:cNvSpPr/>
          <p:nvPr/>
        </p:nvSpPr>
        <p:spPr>
          <a:xfrm rot="10800000">
            <a:off x="3622344" y="5276117"/>
            <a:ext cx="1095375" cy="688975"/>
          </a:xfrm>
          <a:prstGeom prst="triangl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dirty="0">
              <a:solidFill>
                <a:schemeClr val="tx1"/>
              </a:solidFill>
              <a:latin typeface="微软雅黑" panose="020B0503020204020204" pitchFamily="2" charset="-122"/>
              <a:ea typeface="微软雅黑" panose="020B0503020204020204" pitchFamily="2" charset="-122"/>
            </a:endParaRPr>
          </a:p>
        </p:txBody>
      </p:sp>
      <p:sp>
        <p:nvSpPr>
          <p:cNvPr id="29" name="矩形 45"/>
          <p:cNvSpPr>
            <a:spLocks noChangeArrowheads="1"/>
          </p:cNvSpPr>
          <p:nvPr/>
        </p:nvSpPr>
        <p:spPr bwMode="auto">
          <a:xfrm>
            <a:off x="3776508" y="5349244"/>
            <a:ext cx="7924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b="1" dirty="0">
                <a:latin typeface="微软雅黑" panose="020B0503020204020204" pitchFamily="2" charset="-122"/>
                <a:ea typeface="微软雅黑" panose="020B0503020204020204" pitchFamily="2" charset="-122"/>
              </a:rPr>
              <a:t>生产完成</a:t>
            </a:r>
            <a:endParaRPr lang="zh-CN" altLang="en-US" sz="1200" b="1" dirty="0">
              <a:latin typeface="微软雅黑" panose="020B0503020204020204" pitchFamily="2" charset="-122"/>
              <a:ea typeface="微软雅黑" panose="020B0503020204020204" pitchFamily="2" charset="-122"/>
            </a:endParaRPr>
          </a:p>
        </p:txBody>
      </p:sp>
      <p:cxnSp>
        <p:nvCxnSpPr>
          <p:cNvPr id="30" name="直接箭头连接符 50"/>
          <p:cNvCxnSpPr/>
          <p:nvPr/>
        </p:nvCxnSpPr>
        <p:spPr>
          <a:xfrm rot="5400000" flipH="1">
            <a:off x="3469150" y="4505386"/>
            <a:ext cx="1336675" cy="1587"/>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662031" y="3966429"/>
            <a:ext cx="954088" cy="304800"/>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latin typeface="微软雅黑" panose="020B0503020204020204" pitchFamily="2" charset="-122"/>
                <a:ea typeface="微软雅黑" panose="020B0503020204020204" pitchFamily="2" charset="-122"/>
              </a:rPr>
              <a:t>发货责任人</a:t>
            </a:r>
            <a:endParaRPr lang="zh-CN" altLang="en-US" sz="1200" dirty="0">
              <a:latin typeface="微软雅黑" panose="020B0503020204020204" pitchFamily="2" charset="-122"/>
              <a:ea typeface="微软雅黑" panose="020B0503020204020204" pitchFamily="2" charset="-122"/>
            </a:endParaRPr>
          </a:p>
        </p:txBody>
      </p:sp>
      <p:sp>
        <p:nvSpPr>
          <p:cNvPr id="32" name="矩形 31"/>
          <p:cNvSpPr/>
          <p:nvPr/>
        </p:nvSpPr>
        <p:spPr>
          <a:xfrm>
            <a:off x="3655681" y="4423629"/>
            <a:ext cx="954088" cy="304800"/>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latin typeface="微软雅黑" panose="020B0503020204020204" pitchFamily="2" charset="-122"/>
                <a:ea typeface="微软雅黑" panose="020B0503020204020204" pitchFamily="2" charset="-122"/>
              </a:rPr>
              <a:t>关联分仓</a:t>
            </a:r>
            <a:endParaRPr lang="zh-CN" altLang="en-US" sz="1200" dirty="0">
              <a:latin typeface="微软雅黑" panose="020B0503020204020204" pitchFamily="2" charset="-122"/>
              <a:ea typeface="微软雅黑" panose="020B0503020204020204" pitchFamily="2" charset="-122"/>
            </a:endParaRPr>
          </a:p>
        </p:txBody>
      </p:sp>
      <p:sp>
        <p:nvSpPr>
          <p:cNvPr id="33" name="矩形 32"/>
          <p:cNvSpPr/>
          <p:nvPr/>
        </p:nvSpPr>
        <p:spPr>
          <a:xfrm>
            <a:off x="3662031" y="4858604"/>
            <a:ext cx="954088" cy="304800"/>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000" dirty="0">
                <a:latin typeface="微软雅黑" panose="020B0503020204020204" pitchFamily="2" charset="-122"/>
                <a:ea typeface="微软雅黑" panose="020B0503020204020204" pitchFamily="2" charset="-122"/>
              </a:rPr>
              <a:t>关联</a:t>
            </a:r>
            <a:r>
              <a:rPr lang="en-US" altLang="zh-CN" sz="1000" dirty="0">
                <a:latin typeface="微软雅黑" panose="020B0503020204020204" pitchFamily="2" charset="-122"/>
                <a:ea typeface="微软雅黑" panose="020B0503020204020204" pitchFamily="2" charset="-122"/>
              </a:rPr>
              <a:t>OEM</a:t>
            </a:r>
            <a:r>
              <a:rPr lang="zh-CN" altLang="en-US" sz="1000" dirty="0">
                <a:latin typeface="微软雅黑" panose="020B0503020204020204" pitchFamily="2" charset="-122"/>
                <a:ea typeface="微软雅黑" panose="020B0503020204020204" pitchFamily="2" charset="-122"/>
              </a:rPr>
              <a:t>厂</a:t>
            </a:r>
            <a:endParaRPr lang="zh-CN" altLang="en-US" sz="1000" dirty="0">
              <a:latin typeface="微软雅黑" panose="020B0503020204020204" pitchFamily="2" charset="-122"/>
              <a:ea typeface="微软雅黑" panose="020B0503020204020204" pitchFamily="2" charset="-122"/>
            </a:endParaRPr>
          </a:p>
        </p:txBody>
      </p:sp>
      <p:sp>
        <p:nvSpPr>
          <p:cNvPr id="39" name="图文框 65"/>
          <p:cNvSpPr/>
          <p:nvPr/>
        </p:nvSpPr>
        <p:spPr>
          <a:xfrm>
            <a:off x="3650919" y="3610829"/>
            <a:ext cx="982662" cy="271463"/>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dirty="0">
                <a:latin typeface="微软雅黑" panose="020B0503020204020204" pitchFamily="2" charset="-122"/>
                <a:ea typeface="微软雅黑" panose="020B0503020204020204" pitchFamily="2" charset="-122"/>
              </a:rPr>
              <a:t>扫码发货</a:t>
            </a:r>
            <a:endParaRPr lang="zh-CN" altLang="en-US" sz="1100" dirty="0">
              <a:latin typeface="微软雅黑" panose="020B0503020204020204" pitchFamily="2" charset="-122"/>
              <a:ea typeface="微软雅黑" panose="020B0503020204020204" pitchFamily="2" charset="-122"/>
            </a:endParaRPr>
          </a:p>
        </p:txBody>
      </p:sp>
      <p:cxnSp>
        <p:nvCxnSpPr>
          <p:cNvPr id="40" name="直接箭头连接符 69"/>
          <p:cNvCxnSpPr/>
          <p:nvPr/>
        </p:nvCxnSpPr>
        <p:spPr>
          <a:xfrm flipV="1">
            <a:off x="4666919" y="3746559"/>
            <a:ext cx="388848" cy="1"/>
          </a:xfrm>
          <a:prstGeom prst="straightConnector1">
            <a:avLst/>
          </a:prstGeom>
          <a:ln>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62" name="TextBox 4"/>
          <p:cNvSpPr>
            <a:spLocks noChangeArrowheads="1"/>
          </p:cNvSpPr>
          <p:nvPr/>
        </p:nvSpPr>
        <p:spPr bwMode="auto">
          <a:xfrm>
            <a:off x="3983876" y="1186202"/>
            <a:ext cx="31686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0144" tIns="30072" rIns="60144" bIns="3007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dirty="0">
                <a:latin typeface="微软雅黑" panose="020B0503020204020204" pitchFamily="2" charset="-122"/>
                <a:ea typeface="微软雅黑" panose="020B0503020204020204" pitchFamily="2" charset="-122"/>
                <a:sym typeface="Adobe Gothic Std B" panose="020B0800000000000000" charset="-127"/>
              </a:rPr>
              <a:t>流程图</a:t>
            </a:r>
            <a:endParaRPr lang="zh-CN" altLang="en-US" sz="2400" dirty="0">
              <a:latin typeface="微软雅黑" panose="020B0503020204020204" pitchFamily="2" charset="-122"/>
              <a:ea typeface="微软雅黑" panose="020B0503020204020204" pitchFamily="2" charset="-122"/>
              <a:sym typeface="Adobe Gothic Std B" panose="020B0800000000000000" charset="-127"/>
            </a:endParaRPr>
          </a:p>
        </p:txBody>
      </p:sp>
      <p:cxnSp>
        <p:nvCxnSpPr>
          <p:cNvPr id="63" name="直接箭头连接符 69"/>
          <p:cNvCxnSpPr/>
          <p:nvPr/>
        </p:nvCxnSpPr>
        <p:spPr>
          <a:xfrm flipV="1">
            <a:off x="2243523" y="3780600"/>
            <a:ext cx="196650" cy="1"/>
          </a:xfrm>
          <a:prstGeom prst="straightConnector1">
            <a:avLst/>
          </a:prstGeom>
          <a:ln>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5143117" y="3518119"/>
            <a:ext cx="733236" cy="406400"/>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dirty="0">
                <a:latin typeface="微软雅黑" panose="020B0503020204020204" pitchFamily="2" charset="-122"/>
                <a:ea typeface="微软雅黑" panose="020B0503020204020204" pitchFamily="2" charset="-122"/>
              </a:rPr>
              <a:t>分仓</a:t>
            </a:r>
            <a:endParaRPr lang="zh-CN" altLang="en-US" sz="1100" dirty="0">
              <a:latin typeface="微软雅黑" panose="020B0503020204020204" pitchFamily="2" charset="-122"/>
              <a:ea typeface="微软雅黑" panose="020B0503020204020204" pitchFamily="2" charset="-122"/>
            </a:endParaRPr>
          </a:p>
        </p:txBody>
      </p:sp>
      <p:cxnSp>
        <p:nvCxnSpPr>
          <p:cNvPr id="84" name="直接箭头连接符 69"/>
          <p:cNvCxnSpPr/>
          <p:nvPr/>
        </p:nvCxnSpPr>
        <p:spPr>
          <a:xfrm>
            <a:off x="5881126" y="3725208"/>
            <a:ext cx="363359" cy="1"/>
          </a:xfrm>
          <a:prstGeom prst="straightConnector1">
            <a:avLst/>
          </a:prstGeom>
          <a:ln>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7" name="直接箭头连接符 69"/>
          <p:cNvCxnSpPr/>
          <p:nvPr/>
        </p:nvCxnSpPr>
        <p:spPr>
          <a:xfrm flipV="1">
            <a:off x="6250305" y="3485515"/>
            <a:ext cx="0" cy="821690"/>
          </a:xfrm>
          <a:prstGeom prst="straightConnector1">
            <a:avLst/>
          </a:prstGeom>
          <a:ln>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104" name="文本框 103"/>
          <p:cNvSpPr txBox="1"/>
          <p:nvPr/>
        </p:nvSpPr>
        <p:spPr>
          <a:xfrm>
            <a:off x="7444543" y="3365761"/>
            <a:ext cx="1055097" cy="253916"/>
          </a:xfrm>
          <a:prstGeom prst="rect">
            <a:avLst/>
          </a:prstGeom>
          <a:noFill/>
        </p:spPr>
        <p:txBody>
          <a:bodyPr wrap="none" rtlCol="0">
            <a:spAutoFit/>
          </a:bodyPr>
          <a:lstStyle/>
          <a:p>
            <a:r>
              <a:rPr lang="en-US" altLang="zh-CN" sz="1050" dirty="0">
                <a:latin typeface="微软雅黑" panose="020B0503020204020204" pitchFamily="2" charset="-122"/>
                <a:ea typeface="微软雅黑" panose="020B0503020204020204" pitchFamily="2" charset="-122"/>
              </a:rPr>
              <a:t>—— </a:t>
            </a:r>
            <a:r>
              <a:rPr lang="zh-CN" altLang="en-US" sz="1050" dirty="0">
                <a:latin typeface="微软雅黑" panose="020B0503020204020204" pitchFamily="2" charset="-122"/>
                <a:ea typeface="微软雅黑" panose="020B0503020204020204" pitchFamily="2" charset="-122"/>
              </a:rPr>
              <a:t>微信签收</a:t>
            </a:r>
            <a:endParaRPr lang="zh-CN" altLang="en-US" sz="1050" dirty="0">
              <a:latin typeface="微软雅黑" panose="020B0503020204020204" pitchFamily="2" charset="-122"/>
              <a:ea typeface="微软雅黑" panose="020B0503020204020204" pitchFamily="2" charset="-122"/>
            </a:endParaRPr>
          </a:p>
        </p:txBody>
      </p:sp>
      <p:sp>
        <p:nvSpPr>
          <p:cNvPr id="115" name="文本框 114"/>
          <p:cNvSpPr txBox="1"/>
          <p:nvPr/>
        </p:nvSpPr>
        <p:spPr>
          <a:xfrm>
            <a:off x="6623646" y="3842944"/>
            <a:ext cx="1350010" cy="252730"/>
          </a:xfrm>
          <a:prstGeom prst="rect">
            <a:avLst/>
          </a:prstGeom>
          <a:noFill/>
        </p:spPr>
        <p:txBody>
          <a:bodyPr wrap="none" rtlCol="0">
            <a:spAutoFit/>
          </a:bodyPr>
          <a:lstStyle/>
          <a:p>
            <a:r>
              <a:rPr lang="zh-CN" altLang="en-US" sz="1050" dirty="0">
                <a:latin typeface="微软雅黑" panose="020B0503020204020204" pitchFamily="2" charset="-122"/>
                <a:ea typeface="微软雅黑" panose="020B0503020204020204" pitchFamily="2" charset="-122"/>
              </a:rPr>
              <a:t>退货记录 </a:t>
            </a:r>
            <a:r>
              <a:rPr lang="en-US" altLang="zh-CN" sz="1050" dirty="0">
                <a:latin typeface="微软雅黑" panose="020B0503020204020204" pitchFamily="2" charset="-122"/>
                <a:ea typeface="微软雅黑" panose="020B0503020204020204" pitchFamily="2" charset="-122"/>
              </a:rPr>
              <a:t>—— </a:t>
            </a:r>
            <a:r>
              <a:rPr lang="zh-CN" altLang="en-US" sz="1050" dirty="0">
                <a:latin typeface="微软雅黑" panose="020B0503020204020204" pitchFamily="2" charset="-122"/>
                <a:ea typeface="微软雅黑" panose="020B0503020204020204" pitchFamily="2" charset="-122"/>
              </a:rPr>
              <a:t>入库 </a:t>
            </a:r>
            <a:endParaRPr lang="zh-CN" altLang="en-US" sz="1050" dirty="0">
              <a:latin typeface="微软雅黑" panose="020B0503020204020204" pitchFamily="2" charset="-122"/>
              <a:ea typeface="微软雅黑" panose="020B0503020204020204" pitchFamily="2" charset="-122"/>
            </a:endParaRPr>
          </a:p>
        </p:txBody>
      </p:sp>
      <p:cxnSp>
        <p:nvCxnSpPr>
          <p:cNvPr id="124" name="直接箭头连接符 69"/>
          <p:cNvCxnSpPr/>
          <p:nvPr/>
        </p:nvCxnSpPr>
        <p:spPr>
          <a:xfrm>
            <a:off x="6266522" y="3492719"/>
            <a:ext cx="401459" cy="0"/>
          </a:xfrm>
          <a:prstGeom prst="straightConnector1">
            <a:avLst/>
          </a:prstGeom>
          <a:ln>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7" name="直接箭头连接符 69"/>
          <p:cNvCxnSpPr/>
          <p:nvPr/>
        </p:nvCxnSpPr>
        <p:spPr>
          <a:xfrm>
            <a:off x="6266522" y="3965132"/>
            <a:ext cx="401459" cy="0"/>
          </a:xfrm>
          <a:prstGeom prst="straightConnector1">
            <a:avLst/>
          </a:prstGeom>
          <a:ln>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130" name="矩形 129"/>
          <p:cNvSpPr/>
          <p:nvPr/>
        </p:nvSpPr>
        <p:spPr>
          <a:xfrm>
            <a:off x="6613358" y="3375682"/>
            <a:ext cx="1032655" cy="253916"/>
          </a:xfrm>
          <a:prstGeom prst="rect">
            <a:avLst/>
          </a:prstGeom>
        </p:spPr>
        <p:txBody>
          <a:bodyPr wrap="none">
            <a:spAutoFit/>
          </a:bodyPr>
          <a:lstStyle/>
          <a:p>
            <a:r>
              <a:rPr lang="zh-CN" altLang="en-US" sz="1050" dirty="0">
                <a:latin typeface="微软雅黑" panose="020B0503020204020204" pitchFamily="2" charset="-122"/>
                <a:ea typeface="微软雅黑" panose="020B0503020204020204" pitchFamily="2" charset="-122"/>
              </a:rPr>
              <a:t>查看发货记录 </a:t>
            </a:r>
            <a:endParaRPr lang="zh-CN" altLang="en-US" sz="1050" dirty="0"/>
          </a:p>
        </p:txBody>
      </p:sp>
      <p:cxnSp>
        <p:nvCxnSpPr>
          <p:cNvPr id="140" name="直接箭头连接符 69"/>
          <p:cNvCxnSpPr/>
          <p:nvPr/>
        </p:nvCxnSpPr>
        <p:spPr>
          <a:xfrm>
            <a:off x="6266522" y="4306938"/>
            <a:ext cx="401459" cy="0"/>
          </a:xfrm>
          <a:prstGeom prst="straightConnector1">
            <a:avLst/>
          </a:prstGeom>
          <a:ln>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141" name="文本框 140"/>
          <p:cNvSpPr txBox="1"/>
          <p:nvPr/>
        </p:nvSpPr>
        <p:spPr>
          <a:xfrm>
            <a:off x="6623646" y="4183248"/>
            <a:ext cx="2399030" cy="252730"/>
          </a:xfrm>
          <a:prstGeom prst="rect">
            <a:avLst/>
          </a:prstGeom>
          <a:noFill/>
        </p:spPr>
        <p:txBody>
          <a:bodyPr wrap="none" rtlCol="0">
            <a:spAutoFit/>
          </a:bodyPr>
          <a:lstStyle/>
          <a:p>
            <a:r>
              <a:rPr lang="zh-CN" altLang="en-US" sz="1050" dirty="0">
                <a:latin typeface="微软雅黑" panose="020B0503020204020204" pitchFamily="2" charset="-122"/>
                <a:ea typeface="微软雅黑" panose="020B0503020204020204" pitchFamily="2" charset="-122"/>
              </a:rPr>
              <a:t>授权账号</a:t>
            </a:r>
            <a:r>
              <a:rPr lang="en-US" altLang="zh-CN" sz="1050" dirty="0">
                <a:latin typeface="微软雅黑" panose="020B0503020204020204" pitchFamily="2" charset="-122"/>
                <a:ea typeface="微软雅黑" panose="020B0503020204020204" pitchFamily="2" charset="-122"/>
              </a:rPr>
              <a:t>——</a:t>
            </a:r>
            <a:r>
              <a:rPr lang="zh-CN" altLang="en-US" sz="1050" dirty="0">
                <a:latin typeface="微软雅黑" panose="020B0503020204020204" pitchFamily="2" charset="-122"/>
                <a:ea typeface="微软雅黑" panose="020B0503020204020204" pitchFamily="2" charset="-122"/>
              </a:rPr>
              <a:t>质量问题 </a:t>
            </a:r>
            <a:r>
              <a:rPr lang="en-US" altLang="zh-CN" sz="1050" dirty="0">
                <a:latin typeface="微软雅黑" panose="020B0503020204020204" pitchFamily="2" charset="-122"/>
                <a:ea typeface="微软雅黑" panose="020B0503020204020204" pitchFamily="2" charset="-122"/>
              </a:rPr>
              <a:t>——</a:t>
            </a:r>
            <a:r>
              <a:rPr lang="zh-CN" altLang="en-US" sz="1050" dirty="0">
                <a:latin typeface="微软雅黑" panose="020B0503020204020204" pitchFamily="2" charset="-122"/>
                <a:ea typeface="微软雅黑" panose="020B0503020204020204" pitchFamily="2" charset="-122"/>
              </a:rPr>
              <a:t>上传信息</a:t>
            </a:r>
            <a:endParaRPr lang="zh-CN" altLang="en-US" sz="1050" dirty="0">
              <a:latin typeface="微软雅黑" panose="020B0503020204020204" pitchFamily="2" charset="-122"/>
              <a:ea typeface="微软雅黑" panose="020B0503020204020204" pitchFamily="2" charset="-122"/>
            </a:endParaRPr>
          </a:p>
        </p:txBody>
      </p:sp>
      <p:sp>
        <p:nvSpPr>
          <p:cNvPr id="143" name="文本框 142"/>
          <p:cNvSpPr txBox="1"/>
          <p:nvPr/>
        </p:nvSpPr>
        <p:spPr>
          <a:xfrm>
            <a:off x="9336674" y="4009287"/>
            <a:ext cx="1294765" cy="252730"/>
          </a:xfrm>
          <a:prstGeom prst="rect">
            <a:avLst/>
          </a:prstGeom>
          <a:noFill/>
        </p:spPr>
        <p:txBody>
          <a:bodyPr wrap="none" rtlCol="0">
            <a:spAutoFit/>
          </a:bodyPr>
          <a:lstStyle/>
          <a:p>
            <a:r>
              <a:rPr lang="zh-CN" altLang="en-US" sz="1050" dirty="0">
                <a:latin typeface="微软雅黑" panose="020B0503020204020204" pitchFamily="2" charset="-122"/>
                <a:ea typeface="微软雅黑" panose="020B0503020204020204" pitchFamily="2" charset="-122"/>
              </a:rPr>
              <a:t>关联到生产</a:t>
            </a:r>
            <a:r>
              <a:rPr lang="en-US" altLang="zh-CN" sz="1050" dirty="0">
                <a:latin typeface="微软雅黑" panose="020B0503020204020204" pitchFamily="2" charset="-122"/>
                <a:ea typeface="微软雅黑" panose="020B0503020204020204" pitchFamily="2" charset="-122"/>
              </a:rPr>
              <a:t>OEM</a:t>
            </a:r>
            <a:r>
              <a:rPr lang="zh-CN" altLang="en-US" sz="1050" dirty="0">
                <a:latin typeface="微软雅黑" panose="020B0503020204020204" pitchFamily="2" charset="-122"/>
                <a:ea typeface="微软雅黑" panose="020B0503020204020204" pitchFamily="2" charset="-122"/>
              </a:rPr>
              <a:t>厂</a:t>
            </a:r>
            <a:endParaRPr lang="zh-CN" altLang="en-US" sz="1050" dirty="0">
              <a:latin typeface="微软雅黑" panose="020B0503020204020204" pitchFamily="2" charset="-122"/>
              <a:ea typeface="微软雅黑" panose="020B0503020204020204" pitchFamily="2" charset="-122"/>
            </a:endParaRPr>
          </a:p>
        </p:txBody>
      </p:sp>
      <p:cxnSp>
        <p:nvCxnSpPr>
          <p:cNvPr id="144" name="直接箭头连接符 69"/>
          <p:cNvCxnSpPr/>
          <p:nvPr/>
        </p:nvCxnSpPr>
        <p:spPr>
          <a:xfrm flipV="1">
            <a:off x="9026042" y="4137423"/>
            <a:ext cx="347243" cy="169515"/>
          </a:xfrm>
          <a:prstGeom prst="straightConnector1">
            <a:avLst/>
          </a:prstGeom>
          <a:ln>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5" name="直接箭头连接符 69"/>
          <p:cNvCxnSpPr/>
          <p:nvPr/>
        </p:nvCxnSpPr>
        <p:spPr>
          <a:xfrm>
            <a:off x="9032048" y="4299286"/>
            <a:ext cx="341237" cy="196167"/>
          </a:xfrm>
          <a:prstGeom prst="straightConnector1">
            <a:avLst/>
          </a:prstGeom>
          <a:ln>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146" name="文本框 145"/>
          <p:cNvSpPr txBox="1"/>
          <p:nvPr/>
        </p:nvSpPr>
        <p:spPr>
          <a:xfrm>
            <a:off x="9336674" y="4360595"/>
            <a:ext cx="716280" cy="252730"/>
          </a:xfrm>
          <a:prstGeom prst="rect">
            <a:avLst/>
          </a:prstGeom>
          <a:noFill/>
        </p:spPr>
        <p:txBody>
          <a:bodyPr wrap="none" rtlCol="0">
            <a:spAutoFit/>
          </a:bodyPr>
          <a:lstStyle/>
          <a:p>
            <a:r>
              <a:rPr lang="zh-CN" altLang="en-US" sz="1050" dirty="0">
                <a:latin typeface="微软雅黑" panose="020B0503020204020204" pitchFamily="2" charset="-122"/>
                <a:ea typeface="微软雅黑" panose="020B0503020204020204" pitchFamily="2" charset="-122"/>
              </a:rPr>
              <a:t>返厂处理</a:t>
            </a:r>
            <a:endParaRPr lang="zh-CN" altLang="en-US" sz="1050" dirty="0">
              <a:latin typeface="微软雅黑" panose="020B0503020204020204" pitchFamily="2" charset="-122"/>
              <a:ea typeface="微软雅黑" panose="020B0503020204020204" pitchFamily="2" charset="-122"/>
            </a:endParaRPr>
          </a:p>
        </p:txBody>
      </p:sp>
      <p:sp>
        <p:nvSpPr>
          <p:cNvPr id="3" name="文本框 2"/>
          <p:cNvSpPr txBox="1"/>
          <p:nvPr/>
        </p:nvSpPr>
        <p:spPr>
          <a:xfrm>
            <a:off x="939165" y="6101080"/>
            <a:ext cx="10230485" cy="460375"/>
          </a:xfrm>
          <a:prstGeom prst="rect">
            <a:avLst/>
          </a:prstGeom>
          <a:noFill/>
          <a:ln w="9525">
            <a:noFill/>
          </a:ln>
        </p:spPr>
        <p:txBody>
          <a:bodyPr wrap="square">
            <a:spAutoFit/>
          </a:bodyPr>
          <a:p>
            <a:pPr>
              <a:lnSpc>
                <a:spcPct val="150000"/>
              </a:lnSpc>
            </a:pPr>
            <a:r>
              <a:rPr lang="en-US" sz="1600" b="0">
                <a:latin typeface="微软雅黑" panose="020B0503020204020204" pitchFamily="2" charset="-122"/>
                <a:ea typeface="微软雅黑" panose="020B0503020204020204" pitchFamily="2" charset="-122"/>
                <a:cs typeface="微软雅黑" panose="020B0503020204020204" pitchFamily="2" charset="-122"/>
              </a:rPr>
              <a:t> OEM</a:t>
            </a:r>
            <a:r>
              <a:rPr lang="zh-CN" sz="1600" b="0">
                <a:latin typeface="微软雅黑" panose="020B0503020204020204" pitchFamily="2" charset="-122"/>
                <a:ea typeface="微软雅黑" panose="020B0503020204020204" pitchFamily="2" charset="-122"/>
                <a:cs typeface="微软雅黑" panose="020B0503020204020204" pitchFamily="2" charset="-122"/>
              </a:rPr>
              <a:t>工厂：如果出现产品质量问题，需要分仓向总部申请，总部审核后，进行返厂处理</a:t>
            </a:r>
            <a:r>
              <a:rPr lang="zh-CN" sz="1600" b="0">
                <a:latin typeface="微软雅黑" panose="020B0503020204020204" pitchFamily="2" charset="-122"/>
                <a:ea typeface="微软雅黑" panose="020B0503020204020204" pitchFamily="2" charset="-122"/>
                <a:cs typeface="微软雅黑" panose="020B0503020204020204" pitchFamily="2" charset="-122"/>
              </a:rPr>
              <a:t>。</a:t>
            </a:r>
            <a:endParaRPr lang="zh-CN" sz="1600" b="0">
              <a:latin typeface="微软雅黑" panose="020B0503020204020204" pitchFamily="2" charset="-122"/>
              <a:ea typeface="微软雅黑" panose="020B0503020204020204" pitchFamily="2" charset="-122"/>
              <a:cs typeface="微软雅黑" panose="020B0503020204020204" pitchFamily="2" charset="-122"/>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智能仓储物流系统</a:t>
            </a:r>
            <a:r>
              <a:rPr lang="en-US" altLang="zh-CN" sz="2000" b="1">
                <a:solidFill>
                  <a:schemeClr val="tx1"/>
                </a:solidFill>
                <a:latin typeface="Impact" panose="020B0806030902050204" pitchFamily="2" charset="0"/>
                <a:ea typeface="微软雅黑" panose="020B0503020204020204" pitchFamily="2" charset="-122"/>
                <a:sym typeface="Impact" panose="020B0806030902050204" pitchFamily="2" charset="0"/>
              </a:rPr>
              <a:t>-</a:t>
            </a:r>
            <a:r>
              <a:rPr lang="en-US" altLang="zh-CN" sz="2000" b="1">
                <a:latin typeface="Impact" panose="020B0806030902050204" pitchFamily="2" charset="0"/>
                <a:ea typeface="微软雅黑" panose="020B0503020204020204" pitchFamily="2" charset="-122"/>
                <a:sym typeface="Impact" panose="020B0806030902050204" pitchFamily="2" charset="0"/>
              </a:rPr>
              <a:t>OEM</a:t>
            </a:r>
            <a:r>
              <a:rPr lang="zh-CN" altLang="en-US" sz="2000" b="1">
                <a:latin typeface="Impact" panose="020B0806030902050204" pitchFamily="2" charset="0"/>
                <a:ea typeface="微软雅黑" panose="020B0503020204020204" pitchFamily="2" charset="-122"/>
                <a:sym typeface="Impact" panose="020B0806030902050204" pitchFamily="2" charset="0"/>
              </a:rPr>
              <a:t>厂</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sp>
        <p:nvSpPr>
          <p:cNvPr id="100" name="文本框 99"/>
          <p:cNvSpPr txBox="1"/>
          <p:nvPr/>
        </p:nvSpPr>
        <p:spPr>
          <a:xfrm>
            <a:off x="783590" y="1260475"/>
            <a:ext cx="10541635" cy="829945"/>
          </a:xfrm>
          <a:prstGeom prst="rect">
            <a:avLst/>
          </a:prstGeom>
          <a:noFill/>
          <a:ln w="9525">
            <a:noFill/>
          </a:ln>
        </p:spPr>
        <p:txBody>
          <a:bodyPr wrap="square">
            <a:spAutoFit/>
          </a:bodyPr>
          <a:p>
            <a:pPr>
              <a:lnSpc>
                <a:spcPct val="150000"/>
              </a:lnSpc>
            </a:pPr>
            <a:r>
              <a:rPr lang="en-US" sz="1600" b="0">
                <a:latin typeface="微软雅黑" panose="020B0503020204020204" pitchFamily="2" charset="-122"/>
                <a:ea typeface="微软雅黑" panose="020B0503020204020204" pitchFamily="2" charset="-122"/>
                <a:cs typeface="微软雅黑" panose="020B0503020204020204" pitchFamily="2" charset="-122"/>
              </a:rPr>
              <a:t> OEM</a:t>
            </a:r>
            <a:r>
              <a:rPr lang="zh-CN" sz="1600" b="0">
                <a:latin typeface="微软雅黑" panose="020B0503020204020204" pitchFamily="2" charset="-122"/>
                <a:ea typeface="微软雅黑" panose="020B0503020204020204" pitchFamily="2" charset="-122"/>
                <a:cs typeface="微软雅黑" panose="020B0503020204020204" pitchFamily="2" charset="-122"/>
              </a:rPr>
              <a:t>工厂权限：系统根据各分仓反馈信息自动生成订单，工厂生产前，需要扫码，确认工厂信息。工厂负责根据订单生产发货，发货前需要通过</a:t>
            </a:r>
            <a:r>
              <a:rPr lang="en-US" sz="1600" b="0">
                <a:latin typeface="微软雅黑" panose="020B0503020204020204" pitchFamily="2" charset="-122"/>
                <a:ea typeface="微软雅黑" panose="020B0503020204020204" pitchFamily="2" charset="-122"/>
                <a:cs typeface="微软雅黑" panose="020B0503020204020204" pitchFamily="2" charset="-122"/>
              </a:rPr>
              <a:t>PDA</a:t>
            </a:r>
            <a:r>
              <a:rPr lang="zh-CN" sz="1600" b="0">
                <a:latin typeface="微软雅黑" panose="020B0503020204020204" pitchFamily="2" charset="-122"/>
                <a:ea typeface="微软雅黑" panose="020B0503020204020204" pitchFamily="2" charset="-122"/>
                <a:cs typeface="微软雅黑" panose="020B0503020204020204" pitchFamily="2" charset="-122"/>
              </a:rPr>
              <a:t>关联产品与发往的分仓。</a:t>
            </a:r>
            <a:endParaRPr lang="zh-CN" altLang="en-US" sz="1600" b="0">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4" name="文本框 3"/>
          <p:cNvSpPr txBox="1"/>
          <p:nvPr/>
        </p:nvSpPr>
        <p:spPr>
          <a:xfrm>
            <a:off x="939165" y="6101080"/>
            <a:ext cx="10230485" cy="460375"/>
          </a:xfrm>
          <a:prstGeom prst="rect">
            <a:avLst/>
          </a:prstGeom>
          <a:noFill/>
          <a:ln w="9525">
            <a:noFill/>
          </a:ln>
        </p:spPr>
        <p:txBody>
          <a:bodyPr wrap="square">
            <a:spAutoFit/>
          </a:bodyPr>
          <a:p>
            <a:pPr>
              <a:lnSpc>
                <a:spcPct val="150000"/>
              </a:lnSpc>
            </a:pPr>
            <a:r>
              <a:rPr lang="en-US" sz="1600" b="0">
                <a:latin typeface="微软雅黑" panose="020B0503020204020204" pitchFamily="2" charset="-122"/>
                <a:ea typeface="微软雅黑" panose="020B0503020204020204" pitchFamily="2" charset="-122"/>
                <a:cs typeface="微软雅黑" panose="020B0503020204020204" pitchFamily="2" charset="-122"/>
              </a:rPr>
              <a:t> OEM</a:t>
            </a:r>
            <a:r>
              <a:rPr lang="zh-CN" sz="1600" b="0">
                <a:latin typeface="微软雅黑" panose="020B0503020204020204" pitchFamily="2" charset="-122"/>
                <a:ea typeface="微软雅黑" panose="020B0503020204020204" pitchFamily="2" charset="-122"/>
                <a:cs typeface="微软雅黑" panose="020B0503020204020204" pitchFamily="2" charset="-122"/>
              </a:rPr>
              <a:t>工厂：根据全国分仓自动订单进行生产。</a:t>
            </a:r>
            <a:endParaRPr lang="zh-CN" sz="1600" b="0">
              <a:latin typeface="微软雅黑" panose="020B0503020204020204" pitchFamily="2" charset="-122"/>
              <a:ea typeface="微软雅黑" panose="020B0503020204020204" pitchFamily="2" charset="-122"/>
              <a:cs typeface="微软雅黑" panose="020B0503020204020204" pitchFamily="2" charset="-122"/>
            </a:endParaRPr>
          </a:p>
        </p:txBody>
      </p:sp>
      <p:pic>
        <p:nvPicPr>
          <p:cNvPr id="3" name="图片 2"/>
          <p:cNvPicPr>
            <a:picLocks noChangeAspect="1"/>
          </p:cNvPicPr>
          <p:nvPr/>
        </p:nvPicPr>
        <p:blipFill>
          <a:blip r:embed="rId1"/>
          <a:srcRect r="-5308"/>
          <a:stretch>
            <a:fillRect/>
          </a:stretch>
        </p:blipFill>
        <p:spPr>
          <a:xfrm>
            <a:off x="1065530" y="2428875"/>
            <a:ext cx="10721340" cy="3178175"/>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sz="2000" b="1">
                <a:solidFill>
                  <a:schemeClr val="tx1"/>
                </a:solidFill>
                <a:latin typeface="Impact" panose="020B0806030902050204" pitchFamily="2" charset="0"/>
                <a:ea typeface="微软雅黑" panose="020B0503020204020204" pitchFamily="2" charset="-122"/>
                <a:sym typeface="Impact" panose="020B0806030902050204" pitchFamily="2" charset="0"/>
              </a:rPr>
              <a:t>分仓逻辑</a:t>
            </a:r>
            <a:endParaRPr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cxnSp>
        <p:nvCxnSpPr>
          <p:cNvPr id="9" name="肘形连接符 8"/>
          <p:cNvCxnSpPr>
            <a:stCxn id="26" idx="2"/>
            <a:endCxn id="18" idx="3"/>
          </p:cNvCxnSpPr>
          <p:nvPr/>
        </p:nvCxnSpPr>
        <p:spPr>
          <a:xfrm rot="5400000" flipV="1">
            <a:off x="1612900" y="3544570"/>
            <a:ext cx="2611755" cy="1378585"/>
          </a:xfrm>
          <a:prstGeom prst="bentConnector3">
            <a:avLst>
              <a:gd name="adj1" fmla="val 109117"/>
            </a:avLst>
          </a:prstGeom>
          <a:ln w="19050">
            <a:solidFill>
              <a:schemeClr val="accent4">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线箭头连接符 122"/>
          <p:cNvCxnSpPr>
            <a:stCxn id="42" idx="2"/>
          </p:cNvCxnSpPr>
          <p:nvPr/>
        </p:nvCxnSpPr>
        <p:spPr>
          <a:xfrm flipH="1">
            <a:off x="8941435" y="2379345"/>
            <a:ext cx="20320" cy="19570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流程图: 磁盘 17"/>
          <p:cNvSpPr/>
          <p:nvPr/>
        </p:nvSpPr>
        <p:spPr>
          <a:xfrm>
            <a:off x="3086735" y="4761230"/>
            <a:ext cx="1042035" cy="778510"/>
          </a:xfrm>
          <a:prstGeom prst="flowChartMagneticDisk">
            <a:avLst/>
          </a:prstGeom>
          <a:solidFill>
            <a:schemeClr val="accent5">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TW" altLang="en-US" sz="1200" dirty="0">
                <a:solidFill>
                  <a:schemeClr val="bg1"/>
                </a:solidFill>
                <a:latin typeface="微软雅黑" panose="020B0503020204020204" pitchFamily="2" charset="-122"/>
                <a:ea typeface="微软雅黑" panose="020B0503020204020204" pitchFamily="2" charset="-122"/>
                <a:sym typeface="+mn-ea"/>
              </a:rPr>
              <a:t>总部</a:t>
            </a:r>
            <a:br>
              <a:rPr lang="en-US" altLang="zh-TW" sz="1200" dirty="0">
                <a:solidFill>
                  <a:schemeClr val="bg1"/>
                </a:solidFill>
                <a:latin typeface="微软雅黑" panose="020B0503020204020204" pitchFamily="2" charset="-122"/>
                <a:ea typeface="微软雅黑" panose="020B0503020204020204" pitchFamily="2" charset="-122"/>
                <a:sym typeface="+mn-ea"/>
              </a:rPr>
            </a:br>
            <a:r>
              <a:rPr lang="zh-TW" altLang="en-US" sz="1200" dirty="0">
                <a:latin typeface="微软雅黑" panose="020B0503020204020204" pitchFamily="2" charset="-122"/>
                <a:ea typeface="微软雅黑" panose="020B0503020204020204" pitchFamily="2" charset="-122"/>
              </a:rPr>
              <a:t>数据中心</a:t>
            </a:r>
            <a:endParaRPr lang="en-US" sz="1200" dirty="0">
              <a:latin typeface="微软雅黑" panose="020B0503020204020204" pitchFamily="2" charset="-122"/>
              <a:ea typeface="微软雅黑" panose="020B0503020204020204" pitchFamily="2" charset="-122"/>
            </a:endParaRPr>
          </a:p>
        </p:txBody>
      </p:sp>
      <p:sp>
        <p:nvSpPr>
          <p:cNvPr id="19" name="矩形 18"/>
          <p:cNvSpPr/>
          <p:nvPr/>
        </p:nvSpPr>
        <p:spPr>
          <a:xfrm>
            <a:off x="5227320" y="2013585"/>
            <a:ext cx="1042035" cy="5486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最低库存不足</a:t>
            </a:r>
            <a:endParaRPr lang="zh-CN" altLang="en-US" sz="1200" dirty="0">
              <a:latin typeface="微软雅黑" panose="020B0503020204020204" pitchFamily="2" charset="-122"/>
              <a:ea typeface="微软雅黑" panose="020B0503020204020204" pitchFamily="2" charset="-122"/>
            </a:endParaRPr>
          </a:p>
        </p:txBody>
      </p:sp>
      <p:cxnSp>
        <p:nvCxnSpPr>
          <p:cNvPr id="20" name="肘形连接符 19"/>
          <p:cNvCxnSpPr/>
          <p:nvPr/>
        </p:nvCxnSpPr>
        <p:spPr>
          <a:xfrm flipV="1">
            <a:off x="2749550" y="2257425"/>
            <a:ext cx="775335" cy="396240"/>
          </a:xfrm>
          <a:prstGeom prst="bentConnector3">
            <a:avLst>
              <a:gd name="adj1" fmla="val 50000"/>
            </a:avLst>
          </a:prstGeom>
          <a:ln w="19050">
            <a:solidFill>
              <a:schemeClr val="accent5">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rot="0">
            <a:off x="1448181" y="2379345"/>
            <a:ext cx="1301735" cy="859748"/>
            <a:chOff x="224364" y="3406817"/>
            <a:chExt cx="1301524" cy="859723"/>
          </a:xfrm>
        </p:grpSpPr>
        <p:sp>
          <p:nvSpPr>
            <p:cNvPr id="26" name="矩形 25"/>
            <p:cNvSpPr/>
            <p:nvPr/>
          </p:nvSpPr>
          <p:spPr>
            <a:xfrm>
              <a:off x="484048" y="3406817"/>
              <a:ext cx="1041840" cy="54840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schemeClr val="bg1"/>
                  </a:solidFill>
                  <a:latin typeface="微软雅黑" panose="020B0503020204020204" pitchFamily="2" charset="-122"/>
                  <a:ea typeface="微软雅黑" panose="020B0503020204020204" pitchFamily="2" charset="-122"/>
                  <a:sym typeface="+mn-ea"/>
                </a:rPr>
                <a:t>发货</a:t>
              </a:r>
              <a:endParaRPr lang="zh-CN" altLang="en-US" sz="1200" dirty="0">
                <a:solidFill>
                  <a:schemeClr val="bg1"/>
                </a:solidFill>
                <a:latin typeface="微软雅黑" panose="020B0503020204020204" pitchFamily="2" charset="-122"/>
                <a:ea typeface="微软雅黑" panose="020B0503020204020204" pitchFamily="2" charset="-122"/>
                <a:sym typeface="+mn-ea"/>
              </a:endParaRPr>
            </a:p>
          </p:txBody>
        </p:sp>
        <p:sp>
          <p:nvSpPr>
            <p:cNvPr id="27" name="Freeform 51"/>
            <p:cNvSpPr/>
            <p:nvPr/>
          </p:nvSpPr>
          <p:spPr>
            <a:xfrm>
              <a:off x="249090" y="3494259"/>
              <a:ext cx="466530" cy="494015"/>
            </a:xfrm>
            <a:custGeom>
              <a:avLst/>
              <a:gdLst>
                <a:gd name="connsiteX0" fmla="*/ 518189 w 1036377"/>
                <a:gd name="connsiteY0" fmla="*/ 0 h 1097433"/>
                <a:gd name="connsiteX1" fmla="*/ 736500 w 1036377"/>
                <a:gd name="connsiteY1" fmla="*/ 289834 h 1097433"/>
                <a:gd name="connsiteX2" fmla="*/ 758582 w 1036377"/>
                <a:gd name="connsiteY2" fmla="*/ 345184 h 1097433"/>
                <a:gd name="connsiteX3" fmla="*/ 751556 w 1036377"/>
                <a:gd name="connsiteY3" fmla="*/ 382420 h 1097433"/>
                <a:gd name="connsiteX4" fmla="*/ 699362 w 1036377"/>
                <a:gd name="connsiteY4" fmla="*/ 427203 h 1097433"/>
                <a:gd name="connsiteX5" fmla="*/ 633116 w 1036377"/>
                <a:gd name="connsiteY5" fmla="*/ 541929 h 1097433"/>
                <a:gd name="connsiteX6" fmla="*/ 633116 w 1036377"/>
                <a:gd name="connsiteY6" fmla="*/ 605330 h 1097433"/>
                <a:gd name="connsiteX7" fmla="*/ 954812 w 1036377"/>
                <a:gd name="connsiteY7" fmla="*/ 742700 h 1097433"/>
                <a:gd name="connsiteX8" fmla="*/ 999478 w 1036377"/>
                <a:gd name="connsiteY8" fmla="*/ 790502 h 1097433"/>
                <a:gd name="connsiteX9" fmla="*/ 1032973 w 1036377"/>
                <a:gd name="connsiteY9" fmla="*/ 1069121 h 1097433"/>
                <a:gd name="connsiteX10" fmla="*/ 1036377 w 1036377"/>
                <a:gd name="connsiteY10" fmla="*/ 1097433 h 1097433"/>
                <a:gd name="connsiteX11" fmla="*/ 0 w 1036377"/>
                <a:gd name="connsiteY11" fmla="*/ 1097433 h 1097433"/>
                <a:gd name="connsiteX12" fmla="*/ 1329 w 1036377"/>
                <a:gd name="connsiteY12" fmla="*/ 1086375 h 1097433"/>
                <a:gd name="connsiteX13" fmla="*/ 36899 w 1036377"/>
                <a:gd name="connsiteY13" fmla="*/ 790502 h 1097433"/>
                <a:gd name="connsiteX14" fmla="*/ 81063 w 1036377"/>
                <a:gd name="connsiteY14" fmla="*/ 742700 h 1097433"/>
                <a:gd name="connsiteX15" fmla="*/ 403261 w 1036377"/>
                <a:gd name="connsiteY15" fmla="*/ 608853 h 1097433"/>
                <a:gd name="connsiteX16" fmla="*/ 403261 w 1036377"/>
                <a:gd name="connsiteY16" fmla="*/ 541929 h 1097433"/>
                <a:gd name="connsiteX17" fmla="*/ 340528 w 1036377"/>
                <a:gd name="connsiteY17" fmla="*/ 427203 h 1097433"/>
                <a:gd name="connsiteX18" fmla="*/ 284821 w 1036377"/>
                <a:gd name="connsiteY18" fmla="*/ 382420 h 1097433"/>
                <a:gd name="connsiteX19" fmla="*/ 277795 w 1036377"/>
                <a:gd name="connsiteY19" fmla="*/ 345184 h 1097433"/>
                <a:gd name="connsiteX20" fmla="*/ 303390 w 1036377"/>
                <a:gd name="connsiteY20" fmla="*/ 289834 h 1097433"/>
                <a:gd name="connsiteX21" fmla="*/ 518189 w 1036377"/>
                <a:gd name="connsiteY21" fmla="*/ 0 h 10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77" h="1097433">
                  <a:moveTo>
                    <a:pt x="518189" y="0"/>
                  </a:moveTo>
                  <a:cubicBezTo>
                    <a:pt x="636629" y="0"/>
                    <a:pt x="762597" y="130325"/>
                    <a:pt x="736500" y="289834"/>
                  </a:cubicBezTo>
                  <a:cubicBezTo>
                    <a:pt x="755069" y="300904"/>
                    <a:pt x="762597" y="323044"/>
                    <a:pt x="758582" y="345184"/>
                  </a:cubicBezTo>
                  <a:cubicBezTo>
                    <a:pt x="758582" y="345184"/>
                    <a:pt x="758582" y="345184"/>
                    <a:pt x="751556" y="382420"/>
                  </a:cubicBezTo>
                  <a:cubicBezTo>
                    <a:pt x="747541" y="412108"/>
                    <a:pt x="725459" y="430725"/>
                    <a:pt x="699362" y="427203"/>
                  </a:cubicBezTo>
                  <a:cubicBezTo>
                    <a:pt x="680793" y="475509"/>
                    <a:pt x="658711" y="512241"/>
                    <a:pt x="633116" y="541929"/>
                  </a:cubicBezTo>
                  <a:cubicBezTo>
                    <a:pt x="633116" y="541929"/>
                    <a:pt x="633116" y="541929"/>
                    <a:pt x="633116" y="605330"/>
                  </a:cubicBezTo>
                  <a:cubicBezTo>
                    <a:pt x="633116" y="605330"/>
                    <a:pt x="633116" y="605330"/>
                    <a:pt x="954812" y="742700"/>
                  </a:cubicBezTo>
                  <a:cubicBezTo>
                    <a:pt x="973381" y="750248"/>
                    <a:pt x="991950" y="772388"/>
                    <a:pt x="999478" y="790502"/>
                  </a:cubicBezTo>
                  <a:cubicBezTo>
                    <a:pt x="999478" y="790502"/>
                    <a:pt x="999478" y="790502"/>
                    <a:pt x="1032973" y="1069121"/>
                  </a:cubicBezTo>
                  <a:lnTo>
                    <a:pt x="1036377" y="1097433"/>
                  </a:lnTo>
                  <a:lnTo>
                    <a:pt x="0" y="1097433"/>
                  </a:lnTo>
                  <a:lnTo>
                    <a:pt x="1329" y="1086375"/>
                  </a:lnTo>
                  <a:cubicBezTo>
                    <a:pt x="6411" y="1044107"/>
                    <a:pt x="16574" y="959572"/>
                    <a:pt x="36899" y="790502"/>
                  </a:cubicBezTo>
                  <a:cubicBezTo>
                    <a:pt x="44427" y="772388"/>
                    <a:pt x="62494" y="750248"/>
                    <a:pt x="81063" y="742700"/>
                  </a:cubicBezTo>
                  <a:cubicBezTo>
                    <a:pt x="81063" y="742700"/>
                    <a:pt x="81063" y="742700"/>
                    <a:pt x="403261" y="608853"/>
                  </a:cubicBezTo>
                  <a:cubicBezTo>
                    <a:pt x="403261" y="608853"/>
                    <a:pt x="403261" y="608853"/>
                    <a:pt x="403261" y="541929"/>
                  </a:cubicBezTo>
                  <a:cubicBezTo>
                    <a:pt x="377164" y="512241"/>
                    <a:pt x="355082" y="475509"/>
                    <a:pt x="340528" y="427203"/>
                  </a:cubicBezTo>
                  <a:cubicBezTo>
                    <a:pt x="310918" y="430725"/>
                    <a:pt x="288334" y="412108"/>
                    <a:pt x="284821" y="382420"/>
                  </a:cubicBezTo>
                  <a:cubicBezTo>
                    <a:pt x="284821" y="382420"/>
                    <a:pt x="284821" y="382420"/>
                    <a:pt x="277795" y="345184"/>
                  </a:cubicBezTo>
                  <a:cubicBezTo>
                    <a:pt x="273780" y="323044"/>
                    <a:pt x="281308" y="300904"/>
                    <a:pt x="303390" y="289834"/>
                  </a:cubicBezTo>
                  <a:cubicBezTo>
                    <a:pt x="277795" y="130325"/>
                    <a:pt x="403261" y="0"/>
                    <a:pt x="518189" y="0"/>
                  </a:cubicBezTo>
                  <a:close/>
                </a:path>
              </a:pathLst>
            </a:cu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微软雅黑" panose="020B0503020204020204" pitchFamily="2" charset="-122"/>
                <a:ea typeface="微软雅黑" panose="020B0503020204020204" pitchFamily="2" charset="-122"/>
              </a:endParaRPr>
            </a:p>
          </p:txBody>
        </p:sp>
        <p:sp>
          <p:nvSpPr>
            <p:cNvPr id="28" name="矩形 27"/>
            <p:cNvSpPr/>
            <p:nvPr/>
          </p:nvSpPr>
          <p:spPr>
            <a:xfrm>
              <a:off x="224364" y="4006197"/>
              <a:ext cx="462205" cy="260343"/>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分仓</a:t>
              </a:r>
              <a:endParaRPr lang="zh-CN" altLang="en-US" sz="1100" dirty="0">
                <a:latin typeface="微软雅黑" panose="020B0503020204020204" pitchFamily="2" charset="-122"/>
                <a:ea typeface="微软雅黑" panose="020B0503020204020204" pitchFamily="2" charset="-122"/>
                <a:sym typeface="+mn-ea"/>
              </a:endParaRPr>
            </a:p>
          </p:txBody>
        </p:sp>
      </p:grpSp>
      <p:grpSp>
        <p:nvGrpSpPr>
          <p:cNvPr id="30" name="组合 29"/>
          <p:cNvGrpSpPr/>
          <p:nvPr/>
        </p:nvGrpSpPr>
        <p:grpSpPr>
          <a:xfrm rot="0">
            <a:off x="3401825" y="1998980"/>
            <a:ext cx="1351785" cy="912908"/>
            <a:chOff x="2164522" y="2256980"/>
            <a:chExt cx="1351942" cy="912620"/>
          </a:xfrm>
        </p:grpSpPr>
        <p:sp>
          <p:nvSpPr>
            <p:cNvPr id="31" name="矩形 30"/>
            <p:cNvSpPr/>
            <p:nvPr/>
          </p:nvSpPr>
          <p:spPr>
            <a:xfrm>
              <a:off x="2474624" y="2256980"/>
              <a:ext cx="1041840" cy="54840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schemeClr val="bg1"/>
                  </a:solidFill>
                  <a:latin typeface="微软雅黑" panose="020B0503020204020204" pitchFamily="2" charset="-122"/>
                  <a:ea typeface="微软雅黑" panose="020B0503020204020204" pitchFamily="2" charset="-122"/>
                  <a:sym typeface="+mn-ea"/>
                </a:rPr>
                <a:t>门店库存系统</a:t>
              </a:r>
              <a:endParaRPr lang="zh-CN" altLang="en-US" sz="1200" dirty="0">
                <a:solidFill>
                  <a:schemeClr val="bg1"/>
                </a:solidFill>
                <a:latin typeface="微软雅黑" panose="020B0503020204020204" pitchFamily="2" charset="-122"/>
                <a:ea typeface="微软雅黑" panose="020B0503020204020204" pitchFamily="2" charset="-122"/>
                <a:sym typeface="+mn-ea"/>
              </a:endParaRPr>
            </a:p>
          </p:txBody>
        </p:sp>
        <p:sp>
          <p:nvSpPr>
            <p:cNvPr id="32" name="Freeform 51"/>
            <p:cNvSpPr/>
            <p:nvPr/>
          </p:nvSpPr>
          <p:spPr>
            <a:xfrm>
              <a:off x="2218406" y="2409576"/>
              <a:ext cx="466530" cy="494015"/>
            </a:xfrm>
            <a:custGeom>
              <a:avLst/>
              <a:gdLst>
                <a:gd name="connsiteX0" fmla="*/ 518189 w 1036377"/>
                <a:gd name="connsiteY0" fmla="*/ 0 h 1097433"/>
                <a:gd name="connsiteX1" fmla="*/ 736500 w 1036377"/>
                <a:gd name="connsiteY1" fmla="*/ 289834 h 1097433"/>
                <a:gd name="connsiteX2" fmla="*/ 758582 w 1036377"/>
                <a:gd name="connsiteY2" fmla="*/ 345184 h 1097433"/>
                <a:gd name="connsiteX3" fmla="*/ 751556 w 1036377"/>
                <a:gd name="connsiteY3" fmla="*/ 382420 h 1097433"/>
                <a:gd name="connsiteX4" fmla="*/ 699362 w 1036377"/>
                <a:gd name="connsiteY4" fmla="*/ 427203 h 1097433"/>
                <a:gd name="connsiteX5" fmla="*/ 633116 w 1036377"/>
                <a:gd name="connsiteY5" fmla="*/ 541929 h 1097433"/>
                <a:gd name="connsiteX6" fmla="*/ 633116 w 1036377"/>
                <a:gd name="connsiteY6" fmla="*/ 605330 h 1097433"/>
                <a:gd name="connsiteX7" fmla="*/ 954812 w 1036377"/>
                <a:gd name="connsiteY7" fmla="*/ 742700 h 1097433"/>
                <a:gd name="connsiteX8" fmla="*/ 999478 w 1036377"/>
                <a:gd name="connsiteY8" fmla="*/ 790502 h 1097433"/>
                <a:gd name="connsiteX9" fmla="*/ 1032973 w 1036377"/>
                <a:gd name="connsiteY9" fmla="*/ 1069121 h 1097433"/>
                <a:gd name="connsiteX10" fmla="*/ 1036377 w 1036377"/>
                <a:gd name="connsiteY10" fmla="*/ 1097433 h 1097433"/>
                <a:gd name="connsiteX11" fmla="*/ 0 w 1036377"/>
                <a:gd name="connsiteY11" fmla="*/ 1097433 h 1097433"/>
                <a:gd name="connsiteX12" fmla="*/ 1329 w 1036377"/>
                <a:gd name="connsiteY12" fmla="*/ 1086375 h 1097433"/>
                <a:gd name="connsiteX13" fmla="*/ 36899 w 1036377"/>
                <a:gd name="connsiteY13" fmla="*/ 790502 h 1097433"/>
                <a:gd name="connsiteX14" fmla="*/ 81063 w 1036377"/>
                <a:gd name="connsiteY14" fmla="*/ 742700 h 1097433"/>
                <a:gd name="connsiteX15" fmla="*/ 403261 w 1036377"/>
                <a:gd name="connsiteY15" fmla="*/ 608853 h 1097433"/>
                <a:gd name="connsiteX16" fmla="*/ 403261 w 1036377"/>
                <a:gd name="connsiteY16" fmla="*/ 541929 h 1097433"/>
                <a:gd name="connsiteX17" fmla="*/ 340528 w 1036377"/>
                <a:gd name="connsiteY17" fmla="*/ 427203 h 1097433"/>
                <a:gd name="connsiteX18" fmla="*/ 284821 w 1036377"/>
                <a:gd name="connsiteY18" fmla="*/ 382420 h 1097433"/>
                <a:gd name="connsiteX19" fmla="*/ 277795 w 1036377"/>
                <a:gd name="connsiteY19" fmla="*/ 345184 h 1097433"/>
                <a:gd name="connsiteX20" fmla="*/ 303390 w 1036377"/>
                <a:gd name="connsiteY20" fmla="*/ 289834 h 1097433"/>
                <a:gd name="connsiteX21" fmla="*/ 518189 w 1036377"/>
                <a:gd name="connsiteY21" fmla="*/ 0 h 10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77" h="1097433">
                  <a:moveTo>
                    <a:pt x="518189" y="0"/>
                  </a:moveTo>
                  <a:cubicBezTo>
                    <a:pt x="636629" y="0"/>
                    <a:pt x="762597" y="130325"/>
                    <a:pt x="736500" y="289834"/>
                  </a:cubicBezTo>
                  <a:cubicBezTo>
                    <a:pt x="755069" y="300904"/>
                    <a:pt x="762597" y="323044"/>
                    <a:pt x="758582" y="345184"/>
                  </a:cubicBezTo>
                  <a:cubicBezTo>
                    <a:pt x="758582" y="345184"/>
                    <a:pt x="758582" y="345184"/>
                    <a:pt x="751556" y="382420"/>
                  </a:cubicBezTo>
                  <a:cubicBezTo>
                    <a:pt x="747541" y="412108"/>
                    <a:pt x="725459" y="430725"/>
                    <a:pt x="699362" y="427203"/>
                  </a:cubicBezTo>
                  <a:cubicBezTo>
                    <a:pt x="680793" y="475509"/>
                    <a:pt x="658711" y="512241"/>
                    <a:pt x="633116" y="541929"/>
                  </a:cubicBezTo>
                  <a:cubicBezTo>
                    <a:pt x="633116" y="541929"/>
                    <a:pt x="633116" y="541929"/>
                    <a:pt x="633116" y="605330"/>
                  </a:cubicBezTo>
                  <a:cubicBezTo>
                    <a:pt x="633116" y="605330"/>
                    <a:pt x="633116" y="605330"/>
                    <a:pt x="954812" y="742700"/>
                  </a:cubicBezTo>
                  <a:cubicBezTo>
                    <a:pt x="973381" y="750248"/>
                    <a:pt x="991950" y="772388"/>
                    <a:pt x="999478" y="790502"/>
                  </a:cubicBezTo>
                  <a:cubicBezTo>
                    <a:pt x="999478" y="790502"/>
                    <a:pt x="999478" y="790502"/>
                    <a:pt x="1032973" y="1069121"/>
                  </a:cubicBezTo>
                  <a:lnTo>
                    <a:pt x="1036377" y="1097433"/>
                  </a:lnTo>
                  <a:lnTo>
                    <a:pt x="0" y="1097433"/>
                  </a:lnTo>
                  <a:lnTo>
                    <a:pt x="1329" y="1086375"/>
                  </a:lnTo>
                  <a:cubicBezTo>
                    <a:pt x="6411" y="1044107"/>
                    <a:pt x="16574" y="959572"/>
                    <a:pt x="36899" y="790502"/>
                  </a:cubicBezTo>
                  <a:cubicBezTo>
                    <a:pt x="44427" y="772388"/>
                    <a:pt x="62494" y="750248"/>
                    <a:pt x="81063" y="742700"/>
                  </a:cubicBezTo>
                  <a:cubicBezTo>
                    <a:pt x="81063" y="742700"/>
                    <a:pt x="81063" y="742700"/>
                    <a:pt x="403261" y="608853"/>
                  </a:cubicBezTo>
                  <a:cubicBezTo>
                    <a:pt x="403261" y="608853"/>
                    <a:pt x="403261" y="608853"/>
                    <a:pt x="403261" y="541929"/>
                  </a:cubicBezTo>
                  <a:cubicBezTo>
                    <a:pt x="377164" y="512241"/>
                    <a:pt x="355082" y="475509"/>
                    <a:pt x="340528" y="427203"/>
                  </a:cubicBezTo>
                  <a:cubicBezTo>
                    <a:pt x="310918" y="430725"/>
                    <a:pt x="288334" y="412108"/>
                    <a:pt x="284821" y="382420"/>
                  </a:cubicBezTo>
                  <a:cubicBezTo>
                    <a:pt x="284821" y="382420"/>
                    <a:pt x="284821" y="382420"/>
                    <a:pt x="277795" y="345184"/>
                  </a:cubicBezTo>
                  <a:cubicBezTo>
                    <a:pt x="273780" y="323044"/>
                    <a:pt x="281308" y="300904"/>
                    <a:pt x="303390" y="289834"/>
                  </a:cubicBezTo>
                  <a:cubicBezTo>
                    <a:pt x="277795" y="130325"/>
                    <a:pt x="403261" y="0"/>
                    <a:pt x="518189" y="0"/>
                  </a:cubicBezTo>
                  <a:close/>
                </a:path>
              </a:pathLst>
            </a:custGeom>
            <a:solidFill>
              <a:schemeClr val="accent5">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微软雅黑" panose="020B0503020204020204" pitchFamily="2" charset="-122"/>
                <a:ea typeface="微软雅黑" panose="020B0503020204020204" pitchFamily="2" charset="-122"/>
              </a:endParaRPr>
            </a:p>
          </p:txBody>
        </p:sp>
        <p:sp>
          <p:nvSpPr>
            <p:cNvPr id="33" name="矩形 32"/>
            <p:cNvSpPr/>
            <p:nvPr/>
          </p:nvSpPr>
          <p:spPr>
            <a:xfrm>
              <a:off x="2164522" y="2909332"/>
              <a:ext cx="544258" cy="260268"/>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门店</a:t>
              </a:r>
              <a:r>
                <a:rPr lang="en-US" altLang="zh-CN" sz="1100" dirty="0">
                  <a:latin typeface="微软雅黑" panose="020B0503020204020204" pitchFamily="2" charset="-122"/>
                  <a:ea typeface="微软雅黑" panose="020B0503020204020204" pitchFamily="2" charset="-122"/>
                  <a:sym typeface="+mn-ea"/>
                </a:rPr>
                <a:t>1</a:t>
              </a:r>
              <a:endParaRPr lang="en-US" altLang="zh-CN" sz="1100" dirty="0">
                <a:latin typeface="微软雅黑" panose="020B0503020204020204" pitchFamily="2" charset="-122"/>
                <a:ea typeface="微软雅黑" panose="020B0503020204020204" pitchFamily="2" charset="-122"/>
                <a:sym typeface="+mn-ea"/>
              </a:endParaRPr>
            </a:p>
          </p:txBody>
        </p:sp>
      </p:grpSp>
      <p:cxnSp>
        <p:nvCxnSpPr>
          <p:cNvPr id="35" name="肘形连接符 34"/>
          <p:cNvCxnSpPr>
            <a:stCxn id="39" idx="2"/>
            <a:endCxn id="4" idx="2"/>
          </p:cNvCxnSpPr>
          <p:nvPr/>
        </p:nvCxnSpPr>
        <p:spPr>
          <a:xfrm rot="5400000">
            <a:off x="6567805" y="3545205"/>
            <a:ext cx="3175" cy="1557020"/>
          </a:xfrm>
          <a:prstGeom prst="bentConnector3">
            <a:avLst>
              <a:gd name="adj1" fmla="val 7550000"/>
            </a:avLst>
          </a:prstGeom>
          <a:ln w="19050">
            <a:solidFill>
              <a:schemeClr val="accent4">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4743450" y="4610100"/>
            <a:ext cx="1045845" cy="260350"/>
          </a:xfrm>
          <a:prstGeom prst="rect">
            <a:avLst/>
          </a:prstGeom>
        </p:spPr>
        <p:txBody>
          <a:bodyPr wrap="square">
            <a:spAutoFit/>
          </a:bodyPr>
          <a:p>
            <a:r>
              <a:rPr lang="zh-CN" altLang="en-US" sz="1100" dirty="0">
                <a:latin typeface="微软雅黑" panose="020B0503020204020204" pitchFamily="2" charset="-122"/>
                <a:ea typeface="微软雅黑" panose="020B0503020204020204" pitchFamily="2" charset="-122"/>
                <a:sym typeface="+mn-ea"/>
              </a:rPr>
              <a:t>成产订单回传</a:t>
            </a:r>
            <a:endParaRPr lang="zh-CN" altLang="en-US" sz="1100" dirty="0">
              <a:latin typeface="微软雅黑" panose="020B0503020204020204" pitchFamily="2" charset="-122"/>
              <a:ea typeface="微软雅黑" panose="020B0503020204020204" pitchFamily="2" charset="-122"/>
              <a:sym typeface="+mn-ea"/>
            </a:endParaRPr>
          </a:p>
        </p:txBody>
      </p:sp>
      <p:sp>
        <p:nvSpPr>
          <p:cNvPr id="37" name="矩形 36"/>
          <p:cNvSpPr/>
          <p:nvPr/>
        </p:nvSpPr>
        <p:spPr>
          <a:xfrm>
            <a:off x="9641205" y="4335780"/>
            <a:ext cx="1042035" cy="54864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sz="1200" dirty="0">
                <a:solidFill>
                  <a:schemeClr val="bg1"/>
                </a:solidFill>
                <a:latin typeface="Impact" panose="020B0806030902050204" pitchFamily="2" charset="0"/>
                <a:ea typeface="微软雅黑" panose="020B0503020204020204" pitchFamily="2" charset="-122"/>
                <a:sym typeface="Impact" panose="020B0806030902050204" pitchFamily="2" charset="0"/>
              </a:rPr>
              <a:t>退货</a:t>
            </a:r>
            <a:endParaRPr lang="zh-CN" altLang="zh-CN" sz="1200" dirty="0">
              <a:solidFill>
                <a:schemeClr val="bg1"/>
              </a:solidFill>
              <a:latin typeface="Impact" panose="020B0806030902050204" pitchFamily="2" charset="0"/>
              <a:ea typeface="微软雅黑" panose="020B0503020204020204" pitchFamily="2" charset="-122"/>
              <a:sym typeface="Impact" panose="020B0806030902050204" pitchFamily="2" charset="0"/>
            </a:endParaRPr>
          </a:p>
        </p:txBody>
      </p:sp>
      <p:sp>
        <p:nvSpPr>
          <p:cNvPr id="38" name="矩形 37"/>
          <p:cNvSpPr/>
          <p:nvPr/>
        </p:nvSpPr>
        <p:spPr>
          <a:xfrm>
            <a:off x="6832600" y="2008505"/>
            <a:ext cx="1042035" cy="5486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门店</a:t>
            </a:r>
            <a:endParaRPr lang="zh-CN" altLang="en-US" sz="1200" dirty="0">
              <a:latin typeface="微软雅黑" panose="020B0503020204020204" pitchFamily="2" charset="-122"/>
              <a:ea typeface="微软雅黑" panose="020B0503020204020204" pitchFamily="2" charset="-122"/>
            </a:endParaRPr>
          </a:p>
        </p:txBody>
      </p:sp>
      <p:sp>
        <p:nvSpPr>
          <p:cNvPr id="39" name="矩形 38"/>
          <p:cNvSpPr/>
          <p:nvPr/>
        </p:nvSpPr>
        <p:spPr>
          <a:xfrm>
            <a:off x="6824980" y="3775075"/>
            <a:ext cx="1042035" cy="5486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库存不足报警</a:t>
            </a:r>
            <a:endParaRPr lang="zh-CN" altLang="en-US" sz="1200" dirty="0">
              <a:latin typeface="微软雅黑" panose="020B0503020204020204" pitchFamily="2" charset="-122"/>
              <a:ea typeface="微软雅黑" panose="020B0503020204020204" pitchFamily="2" charset="-122"/>
            </a:endParaRPr>
          </a:p>
        </p:txBody>
      </p:sp>
      <p:cxnSp>
        <p:nvCxnSpPr>
          <p:cNvPr id="40" name="直线箭头连接符 38"/>
          <p:cNvCxnSpPr/>
          <p:nvPr/>
        </p:nvCxnSpPr>
        <p:spPr>
          <a:xfrm flipV="1">
            <a:off x="6250940" y="2282825"/>
            <a:ext cx="563880" cy="5080"/>
          </a:xfrm>
          <a:prstGeom prst="straightConnector1">
            <a:avLst/>
          </a:prstGeom>
          <a:ln w="19050">
            <a:solidFill>
              <a:srgbClr val="7F7F7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8440420" y="2017395"/>
            <a:ext cx="1042035" cy="3619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退货</a:t>
            </a:r>
            <a:endParaRPr lang="zh-CN" altLang="en-US" sz="1200" dirty="0">
              <a:latin typeface="微软雅黑" panose="020B0503020204020204" pitchFamily="2" charset="-122"/>
              <a:ea typeface="微软雅黑" panose="020B0503020204020204" pitchFamily="2" charset="-122"/>
            </a:endParaRPr>
          </a:p>
        </p:txBody>
      </p:sp>
      <p:sp>
        <p:nvSpPr>
          <p:cNvPr id="43" name="矩形 42"/>
          <p:cNvSpPr/>
          <p:nvPr/>
        </p:nvSpPr>
        <p:spPr>
          <a:xfrm>
            <a:off x="8441055" y="2454275"/>
            <a:ext cx="1041400" cy="330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换货</a:t>
            </a:r>
            <a:endParaRPr lang="zh-CN" altLang="en-US" sz="1200" dirty="0">
              <a:latin typeface="微软雅黑" panose="020B0503020204020204" pitchFamily="2" charset="-122"/>
              <a:ea typeface="微软雅黑" panose="020B0503020204020204" pitchFamily="2" charset="-122"/>
            </a:endParaRPr>
          </a:p>
        </p:txBody>
      </p:sp>
      <p:grpSp>
        <p:nvGrpSpPr>
          <p:cNvPr id="46" name="组合 45"/>
          <p:cNvGrpSpPr/>
          <p:nvPr/>
        </p:nvGrpSpPr>
        <p:grpSpPr>
          <a:xfrm rot="0">
            <a:off x="3401825" y="2964815"/>
            <a:ext cx="1351785" cy="912908"/>
            <a:chOff x="2164522" y="2256980"/>
            <a:chExt cx="1351942" cy="912620"/>
          </a:xfrm>
        </p:grpSpPr>
        <p:sp>
          <p:nvSpPr>
            <p:cNvPr id="47" name="矩形 46"/>
            <p:cNvSpPr/>
            <p:nvPr/>
          </p:nvSpPr>
          <p:spPr>
            <a:xfrm>
              <a:off x="2474624" y="2256980"/>
              <a:ext cx="1041840" cy="54840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schemeClr val="bg1"/>
                  </a:solidFill>
                  <a:latin typeface="微软雅黑" panose="020B0503020204020204" pitchFamily="2" charset="-122"/>
                  <a:ea typeface="微软雅黑" panose="020B0503020204020204" pitchFamily="2" charset="-122"/>
                  <a:sym typeface="+mn-ea"/>
                </a:rPr>
                <a:t>门店库存</a:t>
              </a:r>
              <a:r>
                <a:rPr lang="zh-CN" altLang="en-US" sz="1200" dirty="0">
                  <a:solidFill>
                    <a:schemeClr val="bg1"/>
                  </a:solidFill>
                  <a:latin typeface="微软雅黑" panose="020B0503020204020204" pitchFamily="2" charset="-122"/>
                  <a:ea typeface="微软雅黑" panose="020B0503020204020204" pitchFamily="2" charset="-122"/>
                  <a:sym typeface="+mn-ea"/>
                </a:rPr>
                <a:t>系统</a:t>
              </a:r>
              <a:endParaRPr lang="zh-CN" altLang="en-US" sz="1200" dirty="0">
                <a:solidFill>
                  <a:schemeClr val="bg1"/>
                </a:solidFill>
                <a:latin typeface="微软雅黑" panose="020B0503020204020204" pitchFamily="2" charset="-122"/>
                <a:ea typeface="微软雅黑" panose="020B0503020204020204" pitchFamily="2" charset="-122"/>
                <a:sym typeface="+mn-ea"/>
              </a:endParaRPr>
            </a:p>
          </p:txBody>
        </p:sp>
        <p:sp>
          <p:nvSpPr>
            <p:cNvPr id="49" name="Freeform 51"/>
            <p:cNvSpPr/>
            <p:nvPr/>
          </p:nvSpPr>
          <p:spPr>
            <a:xfrm>
              <a:off x="2218406" y="2409576"/>
              <a:ext cx="466530" cy="494015"/>
            </a:xfrm>
            <a:custGeom>
              <a:avLst/>
              <a:gdLst>
                <a:gd name="connsiteX0" fmla="*/ 518189 w 1036377"/>
                <a:gd name="connsiteY0" fmla="*/ 0 h 1097433"/>
                <a:gd name="connsiteX1" fmla="*/ 736500 w 1036377"/>
                <a:gd name="connsiteY1" fmla="*/ 289834 h 1097433"/>
                <a:gd name="connsiteX2" fmla="*/ 758582 w 1036377"/>
                <a:gd name="connsiteY2" fmla="*/ 345184 h 1097433"/>
                <a:gd name="connsiteX3" fmla="*/ 751556 w 1036377"/>
                <a:gd name="connsiteY3" fmla="*/ 382420 h 1097433"/>
                <a:gd name="connsiteX4" fmla="*/ 699362 w 1036377"/>
                <a:gd name="connsiteY4" fmla="*/ 427203 h 1097433"/>
                <a:gd name="connsiteX5" fmla="*/ 633116 w 1036377"/>
                <a:gd name="connsiteY5" fmla="*/ 541929 h 1097433"/>
                <a:gd name="connsiteX6" fmla="*/ 633116 w 1036377"/>
                <a:gd name="connsiteY6" fmla="*/ 605330 h 1097433"/>
                <a:gd name="connsiteX7" fmla="*/ 954812 w 1036377"/>
                <a:gd name="connsiteY7" fmla="*/ 742700 h 1097433"/>
                <a:gd name="connsiteX8" fmla="*/ 999478 w 1036377"/>
                <a:gd name="connsiteY8" fmla="*/ 790502 h 1097433"/>
                <a:gd name="connsiteX9" fmla="*/ 1032973 w 1036377"/>
                <a:gd name="connsiteY9" fmla="*/ 1069121 h 1097433"/>
                <a:gd name="connsiteX10" fmla="*/ 1036377 w 1036377"/>
                <a:gd name="connsiteY10" fmla="*/ 1097433 h 1097433"/>
                <a:gd name="connsiteX11" fmla="*/ 0 w 1036377"/>
                <a:gd name="connsiteY11" fmla="*/ 1097433 h 1097433"/>
                <a:gd name="connsiteX12" fmla="*/ 1329 w 1036377"/>
                <a:gd name="connsiteY12" fmla="*/ 1086375 h 1097433"/>
                <a:gd name="connsiteX13" fmla="*/ 36899 w 1036377"/>
                <a:gd name="connsiteY13" fmla="*/ 790502 h 1097433"/>
                <a:gd name="connsiteX14" fmla="*/ 81063 w 1036377"/>
                <a:gd name="connsiteY14" fmla="*/ 742700 h 1097433"/>
                <a:gd name="connsiteX15" fmla="*/ 403261 w 1036377"/>
                <a:gd name="connsiteY15" fmla="*/ 608853 h 1097433"/>
                <a:gd name="connsiteX16" fmla="*/ 403261 w 1036377"/>
                <a:gd name="connsiteY16" fmla="*/ 541929 h 1097433"/>
                <a:gd name="connsiteX17" fmla="*/ 340528 w 1036377"/>
                <a:gd name="connsiteY17" fmla="*/ 427203 h 1097433"/>
                <a:gd name="connsiteX18" fmla="*/ 284821 w 1036377"/>
                <a:gd name="connsiteY18" fmla="*/ 382420 h 1097433"/>
                <a:gd name="connsiteX19" fmla="*/ 277795 w 1036377"/>
                <a:gd name="connsiteY19" fmla="*/ 345184 h 1097433"/>
                <a:gd name="connsiteX20" fmla="*/ 303390 w 1036377"/>
                <a:gd name="connsiteY20" fmla="*/ 289834 h 1097433"/>
                <a:gd name="connsiteX21" fmla="*/ 518189 w 1036377"/>
                <a:gd name="connsiteY21" fmla="*/ 0 h 10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77" h="1097433">
                  <a:moveTo>
                    <a:pt x="518189" y="0"/>
                  </a:moveTo>
                  <a:cubicBezTo>
                    <a:pt x="636629" y="0"/>
                    <a:pt x="762597" y="130325"/>
                    <a:pt x="736500" y="289834"/>
                  </a:cubicBezTo>
                  <a:cubicBezTo>
                    <a:pt x="755069" y="300904"/>
                    <a:pt x="762597" y="323044"/>
                    <a:pt x="758582" y="345184"/>
                  </a:cubicBezTo>
                  <a:cubicBezTo>
                    <a:pt x="758582" y="345184"/>
                    <a:pt x="758582" y="345184"/>
                    <a:pt x="751556" y="382420"/>
                  </a:cubicBezTo>
                  <a:cubicBezTo>
                    <a:pt x="747541" y="412108"/>
                    <a:pt x="725459" y="430725"/>
                    <a:pt x="699362" y="427203"/>
                  </a:cubicBezTo>
                  <a:cubicBezTo>
                    <a:pt x="680793" y="475509"/>
                    <a:pt x="658711" y="512241"/>
                    <a:pt x="633116" y="541929"/>
                  </a:cubicBezTo>
                  <a:cubicBezTo>
                    <a:pt x="633116" y="541929"/>
                    <a:pt x="633116" y="541929"/>
                    <a:pt x="633116" y="605330"/>
                  </a:cubicBezTo>
                  <a:cubicBezTo>
                    <a:pt x="633116" y="605330"/>
                    <a:pt x="633116" y="605330"/>
                    <a:pt x="954812" y="742700"/>
                  </a:cubicBezTo>
                  <a:cubicBezTo>
                    <a:pt x="973381" y="750248"/>
                    <a:pt x="991950" y="772388"/>
                    <a:pt x="999478" y="790502"/>
                  </a:cubicBezTo>
                  <a:cubicBezTo>
                    <a:pt x="999478" y="790502"/>
                    <a:pt x="999478" y="790502"/>
                    <a:pt x="1032973" y="1069121"/>
                  </a:cubicBezTo>
                  <a:lnTo>
                    <a:pt x="1036377" y="1097433"/>
                  </a:lnTo>
                  <a:lnTo>
                    <a:pt x="0" y="1097433"/>
                  </a:lnTo>
                  <a:lnTo>
                    <a:pt x="1329" y="1086375"/>
                  </a:lnTo>
                  <a:cubicBezTo>
                    <a:pt x="6411" y="1044107"/>
                    <a:pt x="16574" y="959572"/>
                    <a:pt x="36899" y="790502"/>
                  </a:cubicBezTo>
                  <a:cubicBezTo>
                    <a:pt x="44427" y="772388"/>
                    <a:pt x="62494" y="750248"/>
                    <a:pt x="81063" y="742700"/>
                  </a:cubicBezTo>
                  <a:cubicBezTo>
                    <a:pt x="81063" y="742700"/>
                    <a:pt x="81063" y="742700"/>
                    <a:pt x="403261" y="608853"/>
                  </a:cubicBezTo>
                  <a:cubicBezTo>
                    <a:pt x="403261" y="608853"/>
                    <a:pt x="403261" y="608853"/>
                    <a:pt x="403261" y="541929"/>
                  </a:cubicBezTo>
                  <a:cubicBezTo>
                    <a:pt x="377164" y="512241"/>
                    <a:pt x="355082" y="475509"/>
                    <a:pt x="340528" y="427203"/>
                  </a:cubicBezTo>
                  <a:cubicBezTo>
                    <a:pt x="310918" y="430725"/>
                    <a:pt x="288334" y="412108"/>
                    <a:pt x="284821" y="382420"/>
                  </a:cubicBezTo>
                  <a:cubicBezTo>
                    <a:pt x="284821" y="382420"/>
                    <a:pt x="284821" y="382420"/>
                    <a:pt x="277795" y="345184"/>
                  </a:cubicBezTo>
                  <a:cubicBezTo>
                    <a:pt x="273780" y="323044"/>
                    <a:pt x="281308" y="300904"/>
                    <a:pt x="303390" y="289834"/>
                  </a:cubicBezTo>
                  <a:cubicBezTo>
                    <a:pt x="277795" y="130325"/>
                    <a:pt x="403261" y="0"/>
                    <a:pt x="518189" y="0"/>
                  </a:cubicBezTo>
                  <a:close/>
                </a:path>
              </a:pathLst>
            </a:custGeom>
            <a:solidFill>
              <a:schemeClr val="accent5">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微软雅黑" panose="020B0503020204020204" pitchFamily="2" charset="-122"/>
                <a:ea typeface="微软雅黑" panose="020B0503020204020204" pitchFamily="2" charset="-122"/>
              </a:endParaRPr>
            </a:p>
          </p:txBody>
        </p:sp>
        <p:sp>
          <p:nvSpPr>
            <p:cNvPr id="51" name="矩形 50"/>
            <p:cNvSpPr/>
            <p:nvPr/>
          </p:nvSpPr>
          <p:spPr>
            <a:xfrm>
              <a:off x="2164522" y="2909332"/>
              <a:ext cx="544258" cy="260268"/>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门店</a:t>
              </a:r>
              <a:r>
                <a:rPr lang="en-US" altLang="zh-CN" sz="1100" dirty="0">
                  <a:latin typeface="微软雅黑" panose="020B0503020204020204" pitchFamily="2" charset="-122"/>
                  <a:ea typeface="微软雅黑" panose="020B0503020204020204" pitchFamily="2" charset="-122"/>
                  <a:sym typeface="+mn-ea"/>
                </a:rPr>
                <a:t>2</a:t>
              </a:r>
              <a:endParaRPr lang="en-US" altLang="zh-CN" sz="1100" dirty="0">
                <a:latin typeface="微软雅黑" panose="020B0503020204020204" pitchFamily="2" charset="-122"/>
                <a:ea typeface="微软雅黑" panose="020B0503020204020204" pitchFamily="2" charset="-122"/>
                <a:sym typeface="+mn-ea"/>
              </a:endParaRPr>
            </a:p>
          </p:txBody>
        </p:sp>
      </p:grpSp>
      <p:cxnSp>
        <p:nvCxnSpPr>
          <p:cNvPr id="52" name="肘形连接符 51"/>
          <p:cNvCxnSpPr/>
          <p:nvPr/>
        </p:nvCxnSpPr>
        <p:spPr>
          <a:xfrm>
            <a:off x="2757805" y="2654935"/>
            <a:ext cx="746760" cy="516255"/>
          </a:xfrm>
          <a:prstGeom prst="bentConnector3">
            <a:avLst>
              <a:gd name="adj1" fmla="val 50000"/>
            </a:avLst>
          </a:prstGeom>
          <a:ln w="19050">
            <a:solidFill>
              <a:schemeClr val="accent5">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5227320" y="2978785"/>
            <a:ext cx="1042035" cy="5486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sym typeface="+mn-ea"/>
              </a:rPr>
              <a:t>最低库存不足</a:t>
            </a:r>
            <a:endParaRPr lang="zh-CN" altLang="en-US" sz="1200" dirty="0">
              <a:latin typeface="微软雅黑" panose="020B0503020204020204" pitchFamily="2" charset="-122"/>
              <a:ea typeface="微软雅黑" panose="020B0503020204020204" pitchFamily="2" charset="-122"/>
              <a:sym typeface="+mn-ea"/>
            </a:endParaRPr>
          </a:p>
        </p:txBody>
      </p:sp>
      <p:sp>
        <p:nvSpPr>
          <p:cNvPr id="57" name="矩形 56"/>
          <p:cNvSpPr/>
          <p:nvPr/>
        </p:nvSpPr>
        <p:spPr>
          <a:xfrm>
            <a:off x="6832600" y="2973705"/>
            <a:ext cx="1042035" cy="5486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门店</a:t>
            </a:r>
            <a:endParaRPr lang="zh-CN" altLang="en-US" sz="1200" dirty="0">
              <a:latin typeface="微软雅黑" panose="020B0503020204020204" pitchFamily="2" charset="-122"/>
              <a:ea typeface="微软雅黑" panose="020B0503020204020204" pitchFamily="2" charset="-122"/>
            </a:endParaRPr>
          </a:p>
        </p:txBody>
      </p:sp>
      <p:cxnSp>
        <p:nvCxnSpPr>
          <p:cNvPr id="58" name="直线箭头连接符 135"/>
          <p:cNvCxnSpPr/>
          <p:nvPr/>
        </p:nvCxnSpPr>
        <p:spPr>
          <a:xfrm flipV="1">
            <a:off x="6250940" y="3247390"/>
            <a:ext cx="563880" cy="5080"/>
          </a:xfrm>
          <a:prstGeom prst="straightConnector1">
            <a:avLst/>
          </a:prstGeom>
          <a:ln w="19050">
            <a:solidFill>
              <a:srgbClr val="7F7F7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肘形连接符 58"/>
          <p:cNvCxnSpPr>
            <a:stCxn id="60" idx="4"/>
            <a:endCxn id="39" idx="1"/>
          </p:cNvCxnSpPr>
          <p:nvPr/>
        </p:nvCxnSpPr>
        <p:spPr>
          <a:xfrm rot="5400000" flipV="1">
            <a:off x="5828030" y="3052445"/>
            <a:ext cx="1708785" cy="285115"/>
          </a:xfrm>
          <a:prstGeom prst="bentConnector2">
            <a:avLst/>
          </a:prstGeom>
          <a:ln w="19050">
            <a:solidFill>
              <a:srgbClr val="7F7F7F"/>
            </a:solidFill>
            <a:prstDash val="sysDash"/>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6485890" y="2232660"/>
            <a:ext cx="107950" cy="10795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62" name="椭圆 61"/>
          <p:cNvSpPr/>
          <p:nvPr/>
        </p:nvSpPr>
        <p:spPr>
          <a:xfrm>
            <a:off x="6499225" y="3195320"/>
            <a:ext cx="107950" cy="10795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66" name="矩形 65"/>
          <p:cNvSpPr/>
          <p:nvPr/>
        </p:nvSpPr>
        <p:spPr>
          <a:xfrm>
            <a:off x="8420100" y="2987040"/>
            <a:ext cx="1042035" cy="37274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sym typeface="+mn-ea"/>
              </a:rPr>
              <a:t>退货</a:t>
            </a:r>
            <a:endParaRPr lang="en-US" sz="1200" dirty="0">
              <a:latin typeface="微软雅黑" panose="020B0503020204020204" pitchFamily="2" charset="-122"/>
              <a:ea typeface="微软雅黑" panose="020B0503020204020204" pitchFamily="2" charset="-122"/>
            </a:endParaRPr>
          </a:p>
        </p:txBody>
      </p:sp>
      <p:sp>
        <p:nvSpPr>
          <p:cNvPr id="67" name="矩形 66"/>
          <p:cNvSpPr/>
          <p:nvPr/>
        </p:nvSpPr>
        <p:spPr>
          <a:xfrm>
            <a:off x="8420735" y="3432175"/>
            <a:ext cx="1041400" cy="3251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sym typeface="+mn-ea"/>
              </a:rPr>
              <a:t>换货</a:t>
            </a:r>
            <a:endParaRPr lang="en-US" sz="1200" dirty="0">
              <a:latin typeface="微软雅黑" panose="020B0503020204020204" pitchFamily="2" charset="-122"/>
              <a:ea typeface="微软雅黑" panose="020B0503020204020204" pitchFamily="2" charset="-122"/>
            </a:endParaRPr>
          </a:p>
        </p:txBody>
      </p:sp>
      <p:cxnSp>
        <p:nvCxnSpPr>
          <p:cNvPr id="71" name="直线箭头连接符 98"/>
          <p:cNvCxnSpPr/>
          <p:nvPr/>
        </p:nvCxnSpPr>
        <p:spPr>
          <a:xfrm>
            <a:off x="7883525" y="2282825"/>
            <a:ext cx="431800" cy="0"/>
          </a:xfrm>
          <a:prstGeom prst="straightConnector1">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166"/>
          <p:cNvCxnSpPr/>
          <p:nvPr/>
        </p:nvCxnSpPr>
        <p:spPr>
          <a:xfrm>
            <a:off x="7883525" y="3226435"/>
            <a:ext cx="431800" cy="0"/>
          </a:xfrm>
          <a:prstGeom prst="straightConnector1">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75" name="肘形连接符 74"/>
          <p:cNvCxnSpPr>
            <a:stCxn id="42" idx="3"/>
            <a:endCxn id="37" idx="0"/>
          </p:cNvCxnSpPr>
          <p:nvPr/>
        </p:nvCxnSpPr>
        <p:spPr>
          <a:xfrm>
            <a:off x="9482455" y="2198370"/>
            <a:ext cx="680085" cy="2137410"/>
          </a:xfrm>
          <a:prstGeom prst="bentConnector2">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3" idx="3"/>
            <a:endCxn id="37" idx="0"/>
          </p:cNvCxnSpPr>
          <p:nvPr/>
        </p:nvCxnSpPr>
        <p:spPr>
          <a:xfrm>
            <a:off x="9482455" y="2619375"/>
            <a:ext cx="680085" cy="1716405"/>
          </a:xfrm>
          <a:prstGeom prst="bentConnector2">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肘形连接符 76"/>
          <p:cNvCxnSpPr>
            <a:stCxn id="66" idx="3"/>
          </p:cNvCxnSpPr>
          <p:nvPr/>
        </p:nvCxnSpPr>
        <p:spPr>
          <a:xfrm>
            <a:off x="9462135" y="3173730"/>
            <a:ext cx="700405" cy="99250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8" name="肘形连接符 77"/>
          <p:cNvCxnSpPr>
            <a:stCxn id="67" idx="3"/>
            <a:endCxn id="37" idx="0"/>
          </p:cNvCxnSpPr>
          <p:nvPr/>
        </p:nvCxnSpPr>
        <p:spPr>
          <a:xfrm>
            <a:off x="9462135" y="3594735"/>
            <a:ext cx="700405" cy="74104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8420100" y="4335780"/>
            <a:ext cx="1042035" cy="54864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schemeClr val="bg1"/>
                </a:solidFill>
                <a:latin typeface="微软雅黑" panose="020B0503020204020204" pitchFamily="2" charset="-122"/>
                <a:ea typeface="微软雅黑" panose="020B0503020204020204" pitchFamily="2" charset="-122"/>
                <a:sym typeface="Impact" panose="020B0806030902050204" pitchFamily="2" charset="0"/>
              </a:rPr>
              <a:t>换货</a:t>
            </a:r>
            <a:endParaRPr lang="zh-CN" altLang="en-US" sz="1200" dirty="0">
              <a:solidFill>
                <a:schemeClr val="bg1"/>
              </a:solidFill>
              <a:latin typeface="微软雅黑" panose="020B0503020204020204" pitchFamily="2" charset="-122"/>
              <a:ea typeface="微软雅黑" panose="020B0503020204020204" pitchFamily="2" charset="-122"/>
              <a:sym typeface="Impact" panose="020B0806030902050204" pitchFamily="2" charset="0"/>
            </a:endParaRPr>
          </a:p>
        </p:txBody>
      </p:sp>
      <p:cxnSp>
        <p:nvCxnSpPr>
          <p:cNvPr id="83" name="肘形连接符 82"/>
          <p:cNvCxnSpPr>
            <a:stCxn id="79" idx="2"/>
            <a:endCxn id="37" idx="2"/>
          </p:cNvCxnSpPr>
          <p:nvPr/>
        </p:nvCxnSpPr>
        <p:spPr>
          <a:xfrm rot="5400000" flipV="1">
            <a:off x="9551670" y="4273550"/>
            <a:ext cx="3175" cy="1221105"/>
          </a:xfrm>
          <a:prstGeom prst="bentConnector3">
            <a:avLst>
              <a:gd name="adj1" fmla="val 7540000"/>
            </a:avLst>
          </a:prstGeom>
          <a:ln w="1905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5876290" y="5279390"/>
            <a:ext cx="4140835" cy="260350"/>
          </a:xfrm>
          <a:prstGeom prst="rect">
            <a:avLst/>
          </a:prstGeom>
        </p:spPr>
        <p:txBody>
          <a:bodyPr wrap="square">
            <a:spAutoFit/>
          </a:bodyPr>
          <a:p>
            <a:pPr algn="ctr"/>
            <a:r>
              <a:rPr lang="zh-CN" altLang="en-US" sz="1100" dirty="0">
                <a:latin typeface="微软雅黑" panose="020B0503020204020204" pitchFamily="2" charset="-122"/>
                <a:ea typeface="微软雅黑" panose="020B0503020204020204" pitchFamily="2" charset="-122"/>
                <a:sym typeface="+mn-ea"/>
              </a:rPr>
              <a:t>退、换货数据上报至所属分仓由分仓上传总部数据中心统一处理</a:t>
            </a:r>
            <a:endParaRPr lang="zh-CN" altLang="en-US" sz="1100" dirty="0">
              <a:latin typeface="微软雅黑" panose="020B0503020204020204" pitchFamily="2" charset="-122"/>
              <a:ea typeface="微软雅黑" panose="020B0503020204020204" pitchFamily="2" charset="-122"/>
              <a:sym typeface="+mn-ea"/>
            </a:endParaRPr>
          </a:p>
        </p:txBody>
      </p:sp>
      <p:cxnSp>
        <p:nvCxnSpPr>
          <p:cNvPr id="87" name="直线箭头连接符 200"/>
          <p:cNvCxnSpPr/>
          <p:nvPr/>
        </p:nvCxnSpPr>
        <p:spPr>
          <a:xfrm>
            <a:off x="4794885" y="2282825"/>
            <a:ext cx="431800" cy="0"/>
          </a:xfrm>
          <a:prstGeom prst="straightConnector1">
            <a:avLst/>
          </a:prstGeom>
          <a:ln w="19050">
            <a:solidFill>
              <a:srgbClr val="7F7F7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直线箭头连接符 201"/>
          <p:cNvCxnSpPr/>
          <p:nvPr/>
        </p:nvCxnSpPr>
        <p:spPr>
          <a:xfrm>
            <a:off x="4794885" y="3286760"/>
            <a:ext cx="431800" cy="0"/>
          </a:xfrm>
          <a:prstGeom prst="straightConnector1">
            <a:avLst/>
          </a:prstGeom>
          <a:ln w="19050">
            <a:solidFill>
              <a:srgbClr val="7F7F7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267960" y="3775075"/>
            <a:ext cx="1042035" cy="5486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库存不足报警至门店老板，业务员</a:t>
            </a:r>
            <a:endParaRPr lang="zh-CN" altLang="en-US" sz="1200" dirty="0">
              <a:latin typeface="微软雅黑" panose="020B0503020204020204" pitchFamily="2" charset="-122"/>
              <a:ea typeface="微软雅黑" panose="020B0503020204020204" pitchFamily="2" charset="-122"/>
            </a:endParaRPr>
          </a:p>
        </p:txBody>
      </p:sp>
      <p:cxnSp>
        <p:nvCxnSpPr>
          <p:cNvPr id="6" name="肘形连接符 5"/>
          <p:cNvCxnSpPr>
            <a:stCxn id="7" idx="4"/>
            <a:endCxn id="4" idx="1"/>
          </p:cNvCxnSpPr>
          <p:nvPr/>
        </p:nvCxnSpPr>
        <p:spPr>
          <a:xfrm rot="5400000" flipV="1">
            <a:off x="4271010" y="3052445"/>
            <a:ext cx="1708785" cy="285115"/>
          </a:xfrm>
          <a:prstGeom prst="bentConnector2">
            <a:avLst/>
          </a:prstGeom>
          <a:ln w="19050">
            <a:solidFill>
              <a:srgbClr val="7F7F7F"/>
            </a:solidFill>
            <a:prstDash val="sysDash"/>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4928870" y="2232660"/>
            <a:ext cx="107950" cy="10795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8" name="椭圆 7"/>
          <p:cNvSpPr/>
          <p:nvPr/>
        </p:nvSpPr>
        <p:spPr>
          <a:xfrm>
            <a:off x="4930775" y="3242945"/>
            <a:ext cx="107950" cy="10795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cxnSp>
        <p:nvCxnSpPr>
          <p:cNvPr id="10" name="肘形连接符 9"/>
          <p:cNvCxnSpPr>
            <a:stCxn id="37" idx="2"/>
            <a:endCxn id="26" idx="0"/>
          </p:cNvCxnSpPr>
          <p:nvPr/>
        </p:nvCxnSpPr>
        <p:spPr>
          <a:xfrm rot="5400000" flipH="1">
            <a:off x="4943475" y="-335280"/>
            <a:ext cx="2505075" cy="7933690"/>
          </a:xfrm>
          <a:prstGeom prst="bentConnector5">
            <a:avLst>
              <a:gd name="adj1" fmla="val -9493"/>
              <a:gd name="adj2" fmla="val -17996"/>
              <a:gd name="adj3" fmla="val 149543"/>
            </a:avLst>
          </a:prstGeom>
          <a:ln w="1905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19" idx="0"/>
            <a:endCxn id="26" idx="0"/>
          </p:cNvCxnSpPr>
          <p:nvPr/>
        </p:nvCxnSpPr>
        <p:spPr>
          <a:xfrm rot="16200000" flipH="1" flipV="1">
            <a:off x="3805555" y="436880"/>
            <a:ext cx="365760" cy="3519805"/>
          </a:xfrm>
          <a:prstGeom prst="bentConnector3">
            <a:avLst>
              <a:gd name="adj1" fmla="val -65191"/>
            </a:avLst>
          </a:prstGeom>
          <a:ln w="1905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455670" y="1367155"/>
            <a:ext cx="1707515" cy="260350"/>
          </a:xfrm>
          <a:prstGeom prst="rect">
            <a:avLst/>
          </a:prstGeom>
        </p:spPr>
        <p:txBody>
          <a:bodyPr wrap="square">
            <a:spAutoFit/>
          </a:bodyPr>
          <a:p>
            <a:r>
              <a:rPr lang="zh-CN" altLang="en-US" sz="1100" dirty="0">
                <a:latin typeface="微软雅黑" panose="020B0503020204020204" pitchFamily="2" charset="-122"/>
                <a:ea typeface="微软雅黑" panose="020B0503020204020204" pitchFamily="2" charset="-122"/>
                <a:sym typeface="+mn-ea"/>
              </a:rPr>
              <a:t>预警后，下单至分仓</a:t>
            </a:r>
            <a:endParaRPr lang="zh-CN" altLang="en-US" sz="1100" dirty="0">
              <a:latin typeface="微软雅黑" panose="020B0503020204020204" pitchFamily="2" charset="-122"/>
              <a:ea typeface="微软雅黑" panose="020B0503020204020204" pitchFamily="2" charset="-122"/>
              <a:sym typeface="+mn-ea"/>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智能仓储物流系统</a:t>
            </a:r>
            <a:r>
              <a:rPr lang="en-US" altLang="zh-CN" sz="2000" b="1">
                <a:solidFill>
                  <a:schemeClr val="tx1"/>
                </a:solidFill>
                <a:latin typeface="Impact" panose="020B0806030902050204" pitchFamily="2" charset="0"/>
                <a:ea typeface="微软雅黑" panose="020B0503020204020204" pitchFamily="2" charset="-122"/>
                <a:sym typeface="Impact" panose="020B0806030902050204" pitchFamily="2" charset="0"/>
              </a:rPr>
              <a:t>-</a:t>
            </a:r>
            <a:r>
              <a:rPr lang="zh-CN" altLang="en-US" sz="2000" b="1">
                <a:latin typeface="Impact" panose="020B0806030902050204" pitchFamily="2" charset="0"/>
                <a:ea typeface="微软雅黑" panose="020B0503020204020204" pitchFamily="2" charset="-122"/>
                <a:sym typeface="Impact" panose="020B0806030902050204" pitchFamily="2" charset="0"/>
              </a:rPr>
              <a:t>各大分仓</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sp>
        <p:nvSpPr>
          <p:cNvPr id="13" name="矩形 12"/>
          <p:cNvSpPr/>
          <p:nvPr/>
        </p:nvSpPr>
        <p:spPr>
          <a:xfrm>
            <a:off x="1592184" y="2576403"/>
            <a:ext cx="563563" cy="190817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微软雅黑" panose="020B0503020204020204" pitchFamily="2" charset="-122"/>
                <a:ea typeface="微软雅黑" panose="020B0503020204020204" pitchFamily="2" charset="-122"/>
              </a:rPr>
              <a:t>产品验收</a:t>
            </a:r>
            <a:endParaRPr lang="zh-CN" altLang="en-US" dirty="0">
              <a:latin typeface="微软雅黑" panose="020B0503020204020204" pitchFamily="2" charset="-122"/>
              <a:ea typeface="微软雅黑" panose="020B0503020204020204" pitchFamily="2" charset="-122"/>
            </a:endParaRPr>
          </a:p>
        </p:txBody>
      </p:sp>
      <p:sp>
        <p:nvSpPr>
          <p:cNvPr id="15" name="矩形 14"/>
          <p:cNvSpPr/>
          <p:nvPr/>
        </p:nvSpPr>
        <p:spPr>
          <a:xfrm>
            <a:off x="2555543" y="3151192"/>
            <a:ext cx="936625" cy="89217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7"/>
          <p:cNvSpPr>
            <a:spLocks noChangeArrowheads="1"/>
          </p:cNvSpPr>
          <p:nvPr/>
        </p:nvSpPr>
        <p:spPr bwMode="auto">
          <a:xfrm>
            <a:off x="2577020" y="3366446"/>
            <a:ext cx="882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latin typeface="微软雅黑" panose="020B0503020204020204" pitchFamily="2" charset="-122"/>
                <a:ea typeface="微软雅黑" panose="020B0503020204020204" pitchFamily="2" charset="-122"/>
              </a:rPr>
              <a:t>根据订单完成发货</a:t>
            </a:r>
            <a:endParaRPr lang="zh-CN" altLang="en-US" sz="1200" dirty="0">
              <a:latin typeface="微软雅黑" panose="020B0503020204020204" pitchFamily="2" charset="-122"/>
              <a:ea typeface="微软雅黑" panose="020B0503020204020204" pitchFamily="2" charset="-122"/>
            </a:endParaRPr>
          </a:p>
        </p:txBody>
      </p:sp>
      <p:cxnSp>
        <p:nvCxnSpPr>
          <p:cNvPr id="17" name="直接箭头连接符 25"/>
          <p:cNvCxnSpPr/>
          <p:nvPr/>
        </p:nvCxnSpPr>
        <p:spPr>
          <a:xfrm>
            <a:off x="3037205" y="1898408"/>
            <a:ext cx="541338" cy="1587"/>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27"/>
          <p:cNvCxnSpPr/>
          <p:nvPr/>
        </p:nvCxnSpPr>
        <p:spPr>
          <a:xfrm flipH="1">
            <a:off x="3033383" y="1897599"/>
            <a:ext cx="8731" cy="117123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31"/>
          <p:cNvCxnSpPr/>
          <p:nvPr/>
        </p:nvCxnSpPr>
        <p:spPr>
          <a:xfrm flipH="1">
            <a:off x="3042114" y="4099551"/>
            <a:ext cx="8733" cy="107728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箭头连接符 32"/>
          <p:cNvCxnSpPr/>
          <p:nvPr/>
        </p:nvCxnSpPr>
        <p:spPr>
          <a:xfrm>
            <a:off x="3050843" y="5176836"/>
            <a:ext cx="541338" cy="1587"/>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21" name="组合 123"/>
          <p:cNvGrpSpPr/>
          <p:nvPr/>
        </p:nvGrpSpPr>
        <p:grpSpPr bwMode="auto">
          <a:xfrm>
            <a:off x="3592181" y="1310224"/>
            <a:ext cx="1095375" cy="687812"/>
            <a:chOff x="2968961" y="812804"/>
            <a:chExt cx="1095022" cy="688423"/>
          </a:xfrm>
        </p:grpSpPr>
        <p:sp>
          <p:nvSpPr>
            <p:cNvPr id="22" name="等腰三角形 33"/>
            <p:cNvSpPr/>
            <p:nvPr/>
          </p:nvSpPr>
          <p:spPr>
            <a:xfrm>
              <a:off x="2968961" y="812804"/>
              <a:ext cx="1095022" cy="687999"/>
            </a:xfrm>
            <a:prstGeom prst="triangl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dirty="0">
                <a:solidFill>
                  <a:schemeClr val="tx1"/>
                </a:solidFill>
                <a:latin typeface="微软雅黑" panose="020B0503020204020204" pitchFamily="2" charset="-122"/>
                <a:ea typeface="微软雅黑" panose="020B0503020204020204" pitchFamily="2" charset="-122"/>
              </a:endParaRPr>
            </a:p>
          </p:txBody>
        </p:sp>
        <p:sp>
          <p:nvSpPr>
            <p:cNvPr id="23" name="矩形 34"/>
            <p:cNvSpPr>
              <a:spLocks noChangeArrowheads="1"/>
            </p:cNvSpPr>
            <p:nvPr/>
          </p:nvSpPr>
          <p:spPr bwMode="auto">
            <a:xfrm>
              <a:off x="3120975" y="1225392"/>
              <a:ext cx="792225" cy="275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b="1" dirty="0">
                  <a:latin typeface="微软雅黑" panose="020B0503020204020204" pitchFamily="2" charset="-122"/>
                  <a:ea typeface="微软雅黑" panose="020B0503020204020204" pitchFamily="2" charset="-122"/>
                  <a:sym typeface="+mn-ea"/>
                </a:rPr>
                <a:t>产品出库</a:t>
              </a:r>
              <a:endParaRPr lang="zh-CN" altLang="en-US" sz="1200" b="1" dirty="0">
                <a:latin typeface="微软雅黑" panose="020B0503020204020204" pitchFamily="2" charset="-122"/>
                <a:ea typeface="微软雅黑" panose="020B0503020204020204" pitchFamily="2" charset="-122"/>
                <a:sym typeface="+mn-ea"/>
              </a:endParaRPr>
            </a:p>
          </p:txBody>
        </p:sp>
      </p:grpSp>
      <p:cxnSp>
        <p:nvCxnSpPr>
          <p:cNvPr id="24" name="直接箭头连接符 39"/>
          <p:cNvCxnSpPr/>
          <p:nvPr/>
        </p:nvCxnSpPr>
        <p:spPr>
          <a:xfrm rot="16200000" flipH="1">
            <a:off x="3471531" y="2715162"/>
            <a:ext cx="1333500" cy="12700"/>
          </a:xfrm>
          <a:prstGeom prst="straightConnector1">
            <a:avLst/>
          </a:prstGeom>
          <a:ln>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3654094" y="2100799"/>
            <a:ext cx="954087" cy="304800"/>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latin typeface="微软雅黑" panose="020B0503020204020204" pitchFamily="2" charset="-122"/>
                <a:ea typeface="微软雅黑" panose="020B0503020204020204" pitchFamily="2" charset="-122"/>
              </a:rPr>
              <a:t>关联门店</a:t>
            </a:r>
            <a:endParaRPr lang="zh-CN" altLang="en-US" sz="1200" dirty="0">
              <a:latin typeface="微软雅黑" panose="020B0503020204020204" pitchFamily="2" charset="-122"/>
              <a:ea typeface="微软雅黑" panose="020B0503020204020204" pitchFamily="2" charset="-122"/>
            </a:endParaRPr>
          </a:p>
        </p:txBody>
      </p:sp>
      <p:sp>
        <p:nvSpPr>
          <p:cNvPr id="26" name="矩形 25"/>
          <p:cNvSpPr/>
          <p:nvPr/>
        </p:nvSpPr>
        <p:spPr>
          <a:xfrm>
            <a:off x="3649331" y="2557999"/>
            <a:ext cx="954088" cy="304800"/>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latin typeface="微软雅黑" panose="020B0503020204020204" pitchFamily="2" charset="-122"/>
                <a:ea typeface="微软雅黑" panose="020B0503020204020204" pitchFamily="2" charset="-122"/>
              </a:rPr>
              <a:t>产品订单</a:t>
            </a:r>
            <a:endParaRPr lang="zh-CN" altLang="en-US" sz="1200" dirty="0">
              <a:latin typeface="微软雅黑" panose="020B0503020204020204" pitchFamily="2" charset="-122"/>
              <a:ea typeface="微软雅黑" panose="020B0503020204020204" pitchFamily="2" charset="-122"/>
            </a:endParaRPr>
          </a:p>
        </p:txBody>
      </p:sp>
      <p:sp>
        <p:nvSpPr>
          <p:cNvPr id="27" name="矩形 26"/>
          <p:cNvSpPr/>
          <p:nvPr/>
        </p:nvSpPr>
        <p:spPr>
          <a:xfrm>
            <a:off x="3654094" y="2992974"/>
            <a:ext cx="954087" cy="304800"/>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latin typeface="微软雅黑" panose="020B0503020204020204" pitchFamily="2" charset="-122"/>
                <a:ea typeface="微软雅黑" panose="020B0503020204020204" pitchFamily="2" charset="-122"/>
              </a:rPr>
              <a:t>发货责任人</a:t>
            </a:r>
            <a:endParaRPr lang="zh-CN" altLang="en-US" sz="1200" dirty="0">
              <a:latin typeface="微软雅黑" panose="020B0503020204020204" pitchFamily="2" charset="-122"/>
              <a:ea typeface="微软雅黑" panose="020B0503020204020204" pitchFamily="2" charset="-122"/>
            </a:endParaRPr>
          </a:p>
        </p:txBody>
      </p:sp>
      <p:sp>
        <p:nvSpPr>
          <p:cNvPr id="28" name="等腰三角形 44"/>
          <p:cNvSpPr/>
          <p:nvPr/>
        </p:nvSpPr>
        <p:spPr>
          <a:xfrm rot="10800000">
            <a:off x="3631869" y="5051962"/>
            <a:ext cx="1095375" cy="688975"/>
          </a:xfrm>
          <a:prstGeom prst="triangl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dirty="0">
              <a:solidFill>
                <a:schemeClr val="tx1"/>
              </a:solidFill>
              <a:latin typeface="微软雅黑" panose="020B0503020204020204" pitchFamily="2" charset="-122"/>
              <a:ea typeface="微软雅黑" panose="020B0503020204020204" pitchFamily="2" charset="-122"/>
            </a:endParaRPr>
          </a:p>
        </p:txBody>
      </p:sp>
      <p:sp>
        <p:nvSpPr>
          <p:cNvPr id="29" name="矩形 45"/>
          <p:cNvSpPr>
            <a:spLocks noChangeArrowheads="1"/>
          </p:cNvSpPr>
          <p:nvPr/>
        </p:nvSpPr>
        <p:spPr bwMode="auto">
          <a:xfrm>
            <a:off x="3786033" y="5125089"/>
            <a:ext cx="7924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b="1" dirty="0">
                <a:latin typeface="微软雅黑" panose="020B0503020204020204" pitchFamily="2" charset="-122"/>
                <a:ea typeface="微软雅黑" panose="020B0503020204020204" pitchFamily="2" charset="-122"/>
              </a:rPr>
              <a:t>产品出库</a:t>
            </a:r>
            <a:endParaRPr lang="zh-CN" altLang="en-US" sz="1200" b="1" dirty="0">
              <a:latin typeface="微软雅黑" panose="020B0503020204020204" pitchFamily="2" charset="-122"/>
              <a:ea typeface="微软雅黑" panose="020B0503020204020204" pitchFamily="2" charset="-122"/>
            </a:endParaRPr>
          </a:p>
        </p:txBody>
      </p:sp>
      <p:cxnSp>
        <p:nvCxnSpPr>
          <p:cNvPr id="30" name="直接箭头连接符 50"/>
          <p:cNvCxnSpPr/>
          <p:nvPr/>
        </p:nvCxnSpPr>
        <p:spPr>
          <a:xfrm rot="5400000" flipH="1">
            <a:off x="3478675" y="4281231"/>
            <a:ext cx="1336675" cy="1587"/>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671556" y="3742274"/>
            <a:ext cx="954088" cy="304800"/>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latin typeface="微软雅黑" panose="020B0503020204020204" pitchFamily="2" charset="-122"/>
                <a:ea typeface="微软雅黑" panose="020B0503020204020204" pitchFamily="2" charset="-122"/>
              </a:rPr>
              <a:t>发货责任人</a:t>
            </a:r>
            <a:endParaRPr lang="zh-CN" altLang="en-US" sz="1200" dirty="0">
              <a:latin typeface="微软雅黑" panose="020B0503020204020204" pitchFamily="2" charset="-122"/>
              <a:ea typeface="微软雅黑" panose="020B0503020204020204" pitchFamily="2" charset="-122"/>
            </a:endParaRPr>
          </a:p>
        </p:txBody>
      </p:sp>
      <p:sp>
        <p:nvSpPr>
          <p:cNvPr id="32" name="矩形 31"/>
          <p:cNvSpPr/>
          <p:nvPr/>
        </p:nvSpPr>
        <p:spPr>
          <a:xfrm>
            <a:off x="3665206" y="4199474"/>
            <a:ext cx="954088" cy="304800"/>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latin typeface="微软雅黑" panose="020B0503020204020204" pitchFamily="2" charset="-122"/>
                <a:ea typeface="微软雅黑" panose="020B0503020204020204" pitchFamily="2" charset="-122"/>
                <a:sym typeface="+mn-ea"/>
              </a:rPr>
              <a:t>产品订单</a:t>
            </a:r>
            <a:endParaRPr lang="zh-CN" altLang="en-US" sz="1200" dirty="0">
              <a:latin typeface="微软雅黑" panose="020B0503020204020204" pitchFamily="2" charset="-122"/>
              <a:ea typeface="微软雅黑" panose="020B0503020204020204" pitchFamily="2" charset="-122"/>
            </a:endParaRPr>
          </a:p>
        </p:txBody>
      </p:sp>
      <p:sp>
        <p:nvSpPr>
          <p:cNvPr id="33" name="矩形 32"/>
          <p:cNvSpPr/>
          <p:nvPr/>
        </p:nvSpPr>
        <p:spPr>
          <a:xfrm>
            <a:off x="3671556" y="4634449"/>
            <a:ext cx="954088" cy="304800"/>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latin typeface="微软雅黑" panose="020B0503020204020204" pitchFamily="2" charset="-122"/>
                <a:ea typeface="微软雅黑" panose="020B0503020204020204" pitchFamily="2" charset="-122"/>
              </a:rPr>
              <a:t>关联门店</a:t>
            </a:r>
            <a:endParaRPr lang="zh-CN" altLang="en-US" sz="1200" dirty="0">
              <a:latin typeface="微软雅黑" panose="020B0503020204020204" pitchFamily="2" charset="-122"/>
              <a:ea typeface="微软雅黑" panose="020B0503020204020204" pitchFamily="2" charset="-122"/>
            </a:endParaRPr>
          </a:p>
        </p:txBody>
      </p:sp>
      <p:sp>
        <p:nvSpPr>
          <p:cNvPr id="39" name="图文框 65"/>
          <p:cNvSpPr/>
          <p:nvPr/>
        </p:nvSpPr>
        <p:spPr>
          <a:xfrm>
            <a:off x="3660444" y="3386674"/>
            <a:ext cx="982662" cy="271463"/>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dirty="0">
                <a:latin typeface="微软雅黑" panose="020B0503020204020204" pitchFamily="2" charset="-122"/>
                <a:ea typeface="微软雅黑" panose="020B0503020204020204" pitchFamily="2" charset="-122"/>
              </a:rPr>
              <a:t>扫码发货</a:t>
            </a:r>
            <a:endParaRPr lang="zh-CN" altLang="en-US" sz="1100" dirty="0">
              <a:latin typeface="微软雅黑" panose="020B0503020204020204" pitchFamily="2" charset="-122"/>
              <a:ea typeface="微软雅黑" panose="020B0503020204020204" pitchFamily="2" charset="-122"/>
            </a:endParaRPr>
          </a:p>
        </p:txBody>
      </p:sp>
      <p:cxnSp>
        <p:nvCxnSpPr>
          <p:cNvPr id="40" name="直接箭头连接符 69"/>
          <p:cNvCxnSpPr/>
          <p:nvPr/>
        </p:nvCxnSpPr>
        <p:spPr>
          <a:xfrm flipV="1">
            <a:off x="4676444" y="3522404"/>
            <a:ext cx="388848" cy="1"/>
          </a:xfrm>
          <a:prstGeom prst="straightConnector1">
            <a:avLst/>
          </a:prstGeom>
          <a:ln>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62" name="TextBox 4"/>
          <p:cNvSpPr>
            <a:spLocks noChangeArrowheads="1"/>
          </p:cNvSpPr>
          <p:nvPr/>
        </p:nvSpPr>
        <p:spPr bwMode="auto">
          <a:xfrm>
            <a:off x="3993401" y="962047"/>
            <a:ext cx="31686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0144" tIns="30072" rIns="60144" bIns="30072">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dirty="0">
                <a:latin typeface="微软雅黑" panose="020B0503020204020204" pitchFamily="2" charset="-122"/>
                <a:ea typeface="微软雅黑" panose="020B0503020204020204" pitchFamily="2" charset="-122"/>
                <a:sym typeface="Adobe Gothic Std B" panose="020B0800000000000000" charset="-127"/>
              </a:rPr>
              <a:t>流程图</a:t>
            </a:r>
            <a:endParaRPr lang="zh-CN" altLang="en-US" sz="2400" dirty="0">
              <a:latin typeface="微软雅黑" panose="020B0503020204020204" pitchFamily="2" charset="-122"/>
              <a:ea typeface="微软雅黑" panose="020B0503020204020204" pitchFamily="2" charset="-122"/>
              <a:sym typeface="Adobe Gothic Std B" panose="020B0800000000000000" charset="-127"/>
            </a:endParaRPr>
          </a:p>
        </p:txBody>
      </p:sp>
      <p:cxnSp>
        <p:nvCxnSpPr>
          <p:cNvPr id="63" name="直接箭头连接符 69"/>
          <p:cNvCxnSpPr/>
          <p:nvPr/>
        </p:nvCxnSpPr>
        <p:spPr>
          <a:xfrm flipV="1">
            <a:off x="2253048" y="3556445"/>
            <a:ext cx="196650" cy="1"/>
          </a:xfrm>
          <a:prstGeom prst="straightConnector1">
            <a:avLst/>
          </a:prstGeom>
          <a:ln>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5113630" y="3309510"/>
            <a:ext cx="733236" cy="406400"/>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dirty="0">
                <a:latin typeface="微软雅黑" panose="020B0503020204020204" pitchFamily="2" charset="-122"/>
                <a:ea typeface="微软雅黑" panose="020B0503020204020204" pitchFamily="2" charset="-122"/>
              </a:rPr>
              <a:t>门店</a:t>
            </a:r>
            <a:endParaRPr lang="zh-CN" altLang="en-US" sz="1100" dirty="0">
              <a:latin typeface="微软雅黑" panose="020B0503020204020204" pitchFamily="2" charset="-122"/>
              <a:ea typeface="微软雅黑" panose="020B0503020204020204" pitchFamily="2" charset="-122"/>
            </a:endParaRPr>
          </a:p>
        </p:txBody>
      </p:sp>
      <p:cxnSp>
        <p:nvCxnSpPr>
          <p:cNvPr id="186" name="直接箭头连接符 69"/>
          <p:cNvCxnSpPr/>
          <p:nvPr/>
        </p:nvCxnSpPr>
        <p:spPr>
          <a:xfrm>
            <a:off x="5846866" y="3502319"/>
            <a:ext cx="363359" cy="1"/>
          </a:xfrm>
          <a:prstGeom prst="straightConnector1">
            <a:avLst/>
          </a:prstGeom>
          <a:ln>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87" name="直接箭头连接符 69"/>
          <p:cNvCxnSpPr/>
          <p:nvPr/>
        </p:nvCxnSpPr>
        <p:spPr>
          <a:xfrm flipV="1">
            <a:off x="6216015" y="2993390"/>
            <a:ext cx="0" cy="1414780"/>
          </a:xfrm>
          <a:prstGeom prst="straightConnector1">
            <a:avLst/>
          </a:prstGeom>
          <a:ln>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88" name="直接箭头连接符 69"/>
          <p:cNvCxnSpPr/>
          <p:nvPr/>
        </p:nvCxnSpPr>
        <p:spPr>
          <a:xfrm>
            <a:off x="6214506" y="2993479"/>
            <a:ext cx="401459" cy="0"/>
          </a:xfrm>
          <a:prstGeom prst="straightConnector1">
            <a:avLst/>
          </a:prstGeom>
          <a:ln>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189" name="文本框 188"/>
          <p:cNvSpPr txBox="1"/>
          <p:nvPr/>
        </p:nvSpPr>
        <p:spPr>
          <a:xfrm>
            <a:off x="6579861" y="2862285"/>
            <a:ext cx="3026410" cy="252730"/>
          </a:xfrm>
          <a:prstGeom prst="rect">
            <a:avLst/>
          </a:prstGeom>
          <a:noFill/>
        </p:spPr>
        <p:txBody>
          <a:bodyPr wrap="none" rtlCol="0">
            <a:spAutoFit/>
          </a:bodyPr>
          <a:lstStyle/>
          <a:p>
            <a:pPr algn="l"/>
            <a:r>
              <a:rPr lang="zh-CN" altLang="en-US" sz="1050" dirty="0">
                <a:latin typeface="微软雅黑" panose="020B0503020204020204" pitchFamily="2" charset="-122"/>
                <a:ea typeface="微软雅黑" panose="020B0503020204020204" pitchFamily="2" charset="-122"/>
              </a:rPr>
              <a:t>业务员推荐门店绑定</a:t>
            </a:r>
            <a:r>
              <a:rPr lang="en-US" altLang="zh-CN" sz="1050" dirty="0">
                <a:latin typeface="微软雅黑" panose="020B0503020204020204" pitchFamily="2" charset="-122"/>
                <a:ea typeface="微软雅黑" panose="020B0503020204020204" pitchFamily="2" charset="-122"/>
                <a:sym typeface="+mn-ea"/>
              </a:rPr>
              <a:t>——</a:t>
            </a:r>
            <a:r>
              <a:rPr lang="zh-CN" altLang="en-US" sz="1050" dirty="0">
                <a:latin typeface="微软雅黑" panose="020B0503020204020204" pitchFamily="2" charset="-122"/>
                <a:ea typeface="微软雅黑" panose="020B0503020204020204" pitchFamily="2" charset="-122"/>
                <a:sym typeface="+mn-ea"/>
              </a:rPr>
              <a:t>授权账号</a:t>
            </a:r>
            <a:r>
              <a:rPr lang="en-US" altLang="zh-CN" sz="1050" dirty="0">
                <a:latin typeface="微软雅黑" panose="020B0503020204020204" pitchFamily="2" charset="-122"/>
                <a:ea typeface="微软雅黑" panose="020B0503020204020204" pitchFamily="2" charset="-122"/>
                <a:sym typeface="+mn-ea"/>
              </a:rPr>
              <a:t>——</a:t>
            </a:r>
            <a:r>
              <a:rPr lang="zh-CN" altLang="en-US" sz="1050" dirty="0">
                <a:latin typeface="微软雅黑" panose="020B0503020204020204" pitchFamily="2" charset="-122"/>
                <a:ea typeface="微软雅黑" panose="020B0503020204020204" pitchFamily="2" charset="-122"/>
                <a:sym typeface="+mn-ea"/>
              </a:rPr>
              <a:t>微信绑定</a:t>
            </a:r>
            <a:endParaRPr lang="zh-CN" altLang="en-US" sz="1050" dirty="0">
              <a:latin typeface="微软雅黑" panose="020B0503020204020204" pitchFamily="2" charset="-122"/>
              <a:ea typeface="微软雅黑" panose="020B0503020204020204" pitchFamily="2" charset="-122"/>
            </a:endParaRPr>
          </a:p>
        </p:txBody>
      </p:sp>
      <p:sp>
        <p:nvSpPr>
          <p:cNvPr id="190" name="文本框 189"/>
          <p:cNvSpPr txBox="1"/>
          <p:nvPr/>
        </p:nvSpPr>
        <p:spPr>
          <a:xfrm>
            <a:off x="7410283" y="3161922"/>
            <a:ext cx="2744470" cy="252730"/>
          </a:xfrm>
          <a:prstGeom prst="rect">
            <a:avLst/>
          </a:prstGeom>
          <a:noFill/>
        </p:spPr>
        <p:txBody>
          <a:bodyPr wrap="none" rtlCol="0">
            <a:spAutoFit/>
          </a:bodyPr>
          <a:lstStyle/>
          <a:p>
            <a:r>
              <a:rPr lang="en-US" altLang="zh-CN" sz="1050" dirty="0">
                <a:latin typeface="微软雅黑" panose="020B0503020204020204" pitchFamily="2" charset="-122"/>
                <a:ea typeface="微软雅黑" panose="020B0503020204020204" pitchFamily="2" charset="-122"/>
              </a:rPr>
              <a:t>—— </a:t>
            </a:r>
            <a:r>
              <a:rPr lang="zh-CN" altLang="en-US" sz="1050" dirty="0">
                <a:latin typeface="微软雅黑" panose="020B0503020204020204" pitchFamily="2" charset="-122"/>
                <a:ea typeface="微软雅黑" panose="020B0503020204020204" pitchFamily="2" charset="-122"/>
              </a:rPr>
              <a:t>微信签收 </a:t>
            </a:r>
            <a:r>
              <a:rPr lang="en-US" altLang="zh-CN" sz="1050" dirty="0">
                <a:latin typeface="微软雅黑" panose="020B0503020204020204" pitchFamily="2" charset="-122"/>
                <a:ea typeface="微软雅黑" panose="020B0503020204020204" pitchFamily="2" charset="-122"/>
              </a:rPr>
              <a:t>—— </a:t>
            </a:r>
            <a:r>
              <a:rPr lang="zh-CN" altLang="en-US" sz="1050" dirty="0">
                <a:latin typeface="微软雅黑" panose="020B0503020204020204" pitchFamily="2" charset="-122"/>
                <a:ea typeface="微软雅黑" panose="020B0503020204020204" pitchFamily="2" charset="-122"/>
              </a:rPr>
              <a:t>虚拟库存转变真实库存</a:t>
            </a:r>
            <a:endParaRPr lang="zh-CN" altLang="en-US" sz="1050" dirty="0">
              <a:latin typeface="微软雅黑" panose="020B0503020204020204" pitchFamily="2" charset="-122"/>
              <a:ea typeface="微软雅黑" panose="020B0503020204020204" pitchFamily="2" charset="-122"/>
            </a:endParaRPr>
          </a:p>
        </p:txBody>
      </p:sp>
      <p:sp>
        <p:nvSpPr>
          <p:cNvPr id="191" name="文本框 190"/>
          <p:cNvSpPr txBox="1"/>
          <p:nvPr/>
        </p:nvSpPr>
        <p:spPr>
          <a:xfrm>
            <a:off x="6589386" y="3620055"/>
            <a:ext cx="2274982" cy="253916"/>
          </a:xfrm>
          <a:prstGeom prst="rect">
            <a:avLst/>
          </a:prstGeom>
          <a:noFill/>
        </p:spPr>
        <p:txBody>
          <a:bodyPr wrap="none" rtlCol="0">
            <a:spAutoFit/>
          </a:bodyPr>
          <a:lstStyle/>
          <a:p>
            <a:r>
              <a:rPr lang="zh-CN" altLang="en-US" sz="1050" dirty="0">
                <a:latin typeface="微软雅黑" panose="020B0503020204020204" pitchFamily="2" charset="-122"/>
                <a:ea typeface="微软雅黑" panose="020B0503020204020204" pitchFamily="2" charset="-122"/>
              </a:rPr>
              <a:t>拆箱 </a:t>
            </a:r>
            <a:r>
              <a:rPr lang="en-US" altLang="zh-CN" sz="1050" dirty="0">
                <a:latin typeface="微软雅黑" panose="020B0503020204020204" pitchFamily="2" charset="-122"/>
                <a:ea typeface="微软雅黑" panose="020B0503020204020204" pitchFamily="2" charset="-122"/>
              </a:rPr>
              <a:t>—— </a:t>
            </a:r>
            <a:r>
              <a:rPr lang="zh-CN" altLang="en-US" sz="1050" dirty="0">
                <a:latin typeface="微软雅黑" panose="020B0503020204020204" pitchFamily="2" charset="-122"/>
                <a:ea typeface="微软雅黑" panose="020B0503020204020204" pitchFamily="2" charset="-122"/>
              </a:rPr>
              <a:t>扫码验证 </a:t>
            </a:r>
            <a:r>
              <a:rPr lang="en-US" altLang="zh-CN" sz="1050" dirty="0">
                <a:latin typeface="微软雅黑" panose="020B0503020204020204" pitchFamily="2" charset="-122"/>
                <a:ea typeface="微软雅黑" panose="020B0503020204020204" pitchFamily="2" charset="-122"/>
              </a:rPr>
              <a:t>—— </a:t>
            </a:r>
            <a:r>
              <a:rPr lang="zh-CN" altLang="en-US" sz="1050" dirty="0">
                <a:latin typeface="微软雅黑" panose="020B0503020204020204" pitchFamily="2" charset="-122"/>
                <a:ea typeface="微软雅黑" panose="020B0503020204020204" pitchFamily="2" charset="-122"/>
              </a:rPr>
              <a:t>获得红包</a:t>
            </a:r>
            <a:endParaRPr lang="zh-CN" altLang="en-US" sz="1050" dirty="0">
              <a:latin typeface="微软雅黑" panose="020B0503020204020204" pitchFamily="2" charset="-122"/>
              <a:ea typeface="微软雅黑" panose="020B0503020204020204" pitchFamily="2" charset="-122"/>
            </a:endParaRPr>
          </a:p>
        </p:txBody>
      </p:sp>
      <p:cxnSp>
        <p:nvCxnSpPr>
          <p:cNvPr id="192" name="直接箭头连接符 69"/>
          <p:cNvCxnSpPr/>
          <p:nvPr/>
        </p:nvCxnSpPr>
        <p:spPr>
          <a:xfrm>
            <a:off x="6222737" y="3288880"/>
            <a:ext cx="401459" cy="0"/>
          </a:xfrm>
          <a:prstGeom prst="straightConnector1">
            <a:avLst/>
          </a:prstGeom>
          <a:ln>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3" name="直接箭头连接符 69"/>
          <p:cNvCxnSpPr/>
          <p:nvPr/>
        </p:nvCxnSpPr>
        <p:spPr>
          <a:xfrm>
            <a:off x="6222737" y="3742243"/>
            <a:ext cx="401459" cy="0"/>
          </a:xfrm>
          <a:prstGeom prst="straightConnector1">
            <a:avLst/>
          </a:prstGeom>
          <a:ln>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6579098" y="3171843"/>
            <a:ext cx="1032655" cy="253916"/>
          </a:xfrm>
          <a:prstGeom prst="rect">
            <a:avLst/>
          </a:prstGeom>
        </p:spPr>
        <p:txBody>
          <a:bodyPr wrap="none">
            <a:spAutoFit/>
          </a:bodyPr>
          <a:lstStyle/>
          <a:p>
            <a:r>
              <a:rPr lang="zh-CN" altLang="en-US" sz="1050" dirty="0">
                <a:latin typeface="微软雅黑" panose="020B0503020204020204" pitchFamily="2" charset="-122"/>
                <a:ea typeface="微软雅黑" panose="020B0503020204020204" pitchFamily="2" charset="-122"/>
              </a:rPr>
              <a:t>查看发货记录 </a:t>
            </a:r>
            <a:endParaRPr lang="zh-CN" altLang="en-US" sz="1050" dirty="0"/>
          </a:p>
        </p:txBody>
      </p:sp>
      <p:cxnSp>
        <p:nvCxnSpPr>
          <p:cNvPr id="199" name="直接箭头连接符 69"/>
          <p:cNvCxnSpPr/>
          <p:nvPr/>
        </p:nvCxnSpPr>
        <p:spPr>
          <a:xfrm>
            <a:off x="6222737" y="4084049"/>
            <a:ext cx="401459" cy="0"/>
          </a:xfrm>
          <a:prstGeom prst="straightConnector1">
            <a:avLst/>
          </a:prstGeom>
          <a:ln>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200" name="文本框 199"/>
          <p:cNvSpPr txBox="1"/>
          <p:nvPr/>
        </p:nvSpPr>
        <p:spPr>
          <a:xfrm>
            <a:off x="6624311" y="3946389"/>
            <a:ext cx="2838450" cy="252730"/>
          </a:xfrm>
          <a:prstGeom prst="rect">
            <a:avLst/>
          </a:prstGeom>
          <a:noFill/>
        </p:spPr>
        <p:txBody>
          <a:bodyPr wrap="none" rtlCol="0">
            <a:spAutoFit/>
          </a:bodyPr>
          <a:lstStyle/>
          <a:p>
            <a:pPr algn="l"/>
            <a:r>
              <a:rPr lang="zh-CN" altLang="en-US" sz="1050" dirty="0">
                <a:latin typeface="微软雅黑" panose="020B0503020204020204" pitchFamily="2" charset="-122"/>
                <a:ea typeface="微软雅黑" panose="020B0503020204020204" pitchFamily="2" charset="-122"/>
              </a:rPr>
              <a:t> </a:t>
            </a:r>
            <a:r>
              <a:rPr lang="zh-CN" altLang="en-US" sz="1050" dirty="0">
                <a:latin typeface="微软雅黑" panose="020B0503020204020204" pitchFamily="2" charset="-122"/>
                <a:ea typeface="微软雅黑" panose="020B0503020204020204" pitchFamily="2" charset="-122"/>
                <a:sym typeface="+mn-ea"/>
              </a:rPr>
              <a:t>质量问题</a:t>
            </a:r>
            <a:r>
              <a:rPr lang="en-US" altLang="zh-CN" sz="1050" dirty="0">
                <a:latin typeface="微软雅黑" panose="020B0503020204020204" pitchFamily="2" charset="-122"/>
                <a:ea typeface="微软雅黑" panose="020B0503020204020204" pitchFamily="2" charset="-122"/>
              </a:rPr>
              <a:t>—— </a:t>
            </a:r>
            <a:r>
              <a:rPr lang="zh-CN" altLang="en-US" sz="1050" dirty="0">
                <a:latin typeface="微软雅黑" panose="020B0503020204020204" pitchFamily="2" charset="-122"/>
                <a:ea typeface="微软雅黑" panose="020B0503020204020204" pitchFamily="2" charset="-122"/>
                <a:sym typeface="+mn-ea"/>
              </a:rPr>
              <a:t>上传信息</a:t>
            </a:r>
            <a:r>
              <a:rPr lang="en-US" altLang="zh-CN" sz="1050" dirty="0">
                <a:latin typeface="微软雅黑" panose="020B0503020204020204" pitchFamily="2" charset="-122"/>
                <a:ea typeface="微软雅黑" panose="020B0503020204020204" pitchFamily="2" charset="-122"/>
                <a:sym typeface="+mn-ea"/>
              </a:rPr>
              <a:t>——</a:t>
            </a:r>
            <a:r>
              <a:rPr lang="zh-CN" altLang="en-US" sz="1050" dirty="0">
                <a:latin typeface="微软雅黑" panose="020B0503020204020204" pitchFamily="2" charset="-122"/>
                <a:ea typeface="微软雅黑" panose="020B0503020204020204" pitchFamily="2" charset="-122"/>
                <a:sym typeface="+mn-ea"/>
              </a:rPr>
              <a:t>退货至分仓处理</a:t>
            </a:r>
            <a:endParaRPr lang="zh-CN" altLang="en-US" sz="1050" dirty="0">
              <a:latin typeface="微软雅黑" panose="020B0503020204020204" pitchFamily="2" charset="-122"/>
              <a:ea typeface="微软雅黑" panose="020B0503020204020204" pitchFamily="2" charset="-122"/>
              <a:sym typeface="+mn-ea"/>
            </a:endParaRPr>
          </a:p>
        </p:txBody>
      </p:sp>
      <p:sp>
        <p:nvSpPr>
          <p:cNvPr id="3" name="文本框 2"/>
          <p:cNvSpPr txBox="1"/>
          <p:nvPr/>
        </p:nvSpPr>
        <p:spPr>
          <a:xfrm>
            <a:off x="989965" y="5808345"/>
            <a:ext cx="10230485" cy="829945"/>
          </a:xfrm>
          <a:prstGeom prst="rect">
            <a:avLst/>
          </a:prstGeom>
          <a:noFill/>
          <a:ln w="9525">
            <a:noFill/>
          </a:ln>
        </p:spPr>
        <p:txBody>
          <a:bodyPr wrap="square">
            <a:spAutoFit/>
          </a:bodyPr>
          <a:p>
            <a:pPr>
              <a:lnSpc>
                <a:spcPct val="150000"/>
              </a:lnSpc>
            </a:pPr>
            <a:r>
              <a:rPr lang="zh-CN" altLang="en-US" sz="1600" b="0">
                <a:latin typeface="微软雅黑" panose="020B0503020204020204" pitchFamily="2" charset="-122"/>
                <a:ea typeface="微软雅黑" panose="020B0503020204020204" pitchFamily="2" charset="-122"/>
                <a:cs typeface="微软雅黑" panose="020B0503020204020204" pitchFamily="2" charset="-122"/>
              </a:rPr>
              <a:t>分仓</a:t>
            </a:r>
            <a:r>
              <a:rPr lang="zh-CN" sz="1600" b="0">
                <a:latin typeface="微软雅黑" panose="020B0503020204020204" pitchFamily="2" charset="-122"/>
                <a:ea typeface="微软雅黑" panose="020B0503020204020204" pitchFamily="2" charset="-122"/>
                <a:cs typeface="微软雅黑" panose="020B0503020204020204" pitchFamily="2" charset="-122"/>
              </a:rPr>
              <a:t>：如果出现产品质量问题，需要分仓向总部申请，总部审核后，进行返厂处理。如果出现紧急调货，由分仓上传信息，总部审核通过后，由总部指定分仓以申请调货分仓名义向门店进行直接发货。</a:t>
            </a:r>
            <a:endParaRPr lang="zh-CN" sz="1600" b="0">
              <a:latin typeface="微软雅黑" panose="020B0503020204020204" pitchFamily="2" charset="-122"/>
              <a:ea typeface="微软雅黑" panose="020B0503020204020204" pitchFamily="2" charset="-122"/>
              <a:cs typeface="微软雅黑" panose="020B0503020204020204" pitchFamily="2" charset="-122"/>
            </a:endParaRPr>
          </a:p>
        </p:txBody>
      </p:sp>
      <p:cxnSp>
        <p:nvCxnSpPr>
          <p:cNvPr id="5" name="直接箭头连接符 69"/>
          <p:cNvCxnSpPr/>
          <p:nvPr/>
        </p:nvCxnSpPr>
        <p:spPr>
          <a:xfrm>
            <a:off x="6222737" y="4407899"/>
            <a:ext cx="401459" cy="0"/>
          </a:xfrm>
          <a:prstGeom prst="straightConnector1">
            <a:avLst/>
          </a:prstGeom>
          <a:ln>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616056" y="4281034"/>
            <a:ext cx="3926840" cy="252730"/>
          </a:xfrm>
          <a:prstGeom prst="rect">
            <a:avLst/>
          </a:prstGeom>
          <a:noFill/>
        </p:spPr>
        <p:txBody>
          <a:bodyPr wrap="none" rtlCol="0">
            <a:spAutoFit/>
          </a:bodyPr>
          <a:p>
            <a:pPr algn="l"/>
            <a:r>
              <a:rPr lang="zh-CN" altLang="en-US" sz="1050" dirty="0">
                <a:latin typeface="微软雅黑" panose="020B0503020204020204" pitchFamily="2" charset="-122"/>
                <a:ea typeface="微软雅黑" panose="020B0503020204020204" pitchFamily="2" charset="-122"/>
              </a:rPr>
              <a:t> 紧急调货</a:t>
            </a:r>
            <a:r>
              <a:rPr lang="en-US" altLang="zh-CN" sz="1050" dirty="0">
                <a:latin typeface="微软雅黑" panose="020B0503020204020204" pitchFamily="2" charset="-122"/>
                <a:ea typeface="微软雅黑" panose="020B0503020204020204" pitchFamily="2" charset="-122"/>
              </a:rPr>
              <a:t>—— </a:t>
            </a:r>
            <a:r>
              <a:rPr lang="zh-CN" altLang="en-US" sz="1050" dirty="0">
                <a:latin typeface="微软雅黑" panose="020B0503020204020204" pitchFamily="2" charset="-122"/>
                <a:ea typeface="微软雅黑" panose="020B0503020204020204" pitchFamily="2" charset="-122"/>
                <a:sym typeface="+mn-ea"/>
              </a:rPr>
              <a:t>上传信息</a:t>
            </a:r>
            <a:r>
              <a:rPr lang="en-US" altLang="zh-CN" sz="1050" dirty="0">
                <a:latin typeface="微软雅黑" panose="020B0503020204020204" pitchFamily="2" charset="-122"/>
                <a:ea typeface="微软雅黑" panose="020B0503020204020204" pitchFamily="2" charset="-122"/>
                <a:sym typeface="+mn-ea"/>
              </a:rPr>
              <a:t>——</a:t>
            </a:r>
            <a:r>
              <a:rPr lang="zh-CN" altLang="en-US" sz="1050" dirty="0">
                <a:latin typeface="微软雅黑" panose="020B0503020204020204" pitchFamily="2" charset="-122"/>
                <a:ea typeface="微软雅黑" panose="020B0503020204020204" pitchFamily="2" charset="-122"/>
                <a:sym typeface="+mn-ea"/>
              </a:rPr>
              <a:t>总部处理</a:t>
            </a:r>
            <a:r>
              <a:rPr lang="en-US" altLang="zh-CN" sz="1050" dirty="0">
                <a:latin typeface="微软雅黑" panose="020B0503020204020204" pitchFamily="2" charset="-122"/>
                <a:ea typeface="微软雅黑" panose="020B0503020204020204" pitchFamily="2" charset="-122"/>
                <a:sym typeface="+mn-ea"/>
              </a:rPr>
              <a:t>——</a:t>
            </a:r>
            <a:r>
              <a:rPr lang="zh-CN" altLang="en-US" sz="1050" dirty="0">
                <a:latin typeface="微软雅黑" panose="020B0503020204020204" pitchFamily="2" charset="-122"/>
                <a:ea typeface="微软雅黑" panose="020B0503020204020204" pitchFamily="2" charset="-122"/>
                <a:sym typeface="+mn-ea"/>
              </a:rPr>
              <a:t>由总部负责调配产品</a:t>
            </a:r>
            <a:endParaRPr lang="zh-CN" altLang="en-US" sz="1050" dirty="0">
              <a:latin typeface="微软雅黑" panose="020B0503020204020204" pitchFamily="2" charset="-122"/>
              <a:ea typeface="微软雅黑" panose="020B0503020204020204" pitchFamily="2" charset="-122"/>
              <a:sym typeface="+mn-ea"/>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智能仓储物流系统</a:t>
            </a:r>
            <a:r>
              <a:rPr lang="en-US" altLang="zh-CN" sz="2000" b="1">
                <a:solidFill>
                  <a:schemeClr val="tx1"/>
                </a:solidFill>
                <a:latin typeface="Impact" panose="020B0806030902050204" pitchFamily="2" charset="0"/>
                <a:ea typeface="微软雅黑" panose="020B0503020204020204" pitchFamily="2" charset="-122"/>
                <a:sym typeface="Impact" panose="020B0806030902050204" pitchFamily="2" charset="0"/>
              </a:rPr>
              <a:t>-</a:t>
            </a:r>
            <a:r>
              <a:rPr lang="zh-CN" altLang="en-US" sz="2000" b="1">
                <a:latin typeface="Impact" panose="020B0806030902050204" pitchFamily="2" charset="0"/>
                <a:ea typeface="微软雅黑" panose="020B0503020204020204" pitchFamily="2" charset="-122"/>
                <a:sym typeface="Impact" panose="020B0806030902050204" pitchFamily="2" charset="0"/>
              </a:rPr>
              <a:t>各大分仓</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sp>
        <p:nvSpPr>
          <p:cNvPr id="100" name="文本框 99"/>
          <p:cNvSpPr txBox="1"/>
          <p:nvPr/>
        </p:nvSpPr>
        <p:spPr>
          <a:xfrm>
            <a:off x="783590" y="1260475"/>
            <a:ext cx="10541635" cy="829945"/>
          </a:xfrm>
          <a:prstGeom prst="rect">
            <a:avLst/>
          </a:prstGeom>
          <a:noFill/>
          <a:ln w="9525">
            <a:noFill/>
          </a:ln>
        </p:spPr>
        <p:txBody>
          <a:bodyPr wrap="square">
            <a:spAutoFit/>
          </a:bodyPr>
          <a:p>
            <a:pPr>
              <a:lnSpc>
                <a:spcPct val="150000"/>
              </a:lnSpc>
            </a:pPr>
            <a:r>
              <a:rPr sz="1600" b="0">
                <a:latin typeface="微软雅黑" panose="020B0503020204020204" pitchFamily="2" charset="-122"/>
                <a:ea typeface="微软雅黑" panose="020B0503020204020204" pitchFamily="2" charset="-122"/>
                <a:cs typeface="微软雅黑" panose="020B0503020204020204" pitchFamily="2" charset="-122"/>
              </a:rPr>
              <a:t>分仓权限：可查看负责分仓和所属区域门店的真实库存和虚拟库存，可以向企业申请调货。发货前需要通过PDA关联产品发往的门店</a:t>
            </a:r>
            <a:endParaRPr sz="1600" b="0">
              <a:latin typeface="微软雅黑" panose="020B0503020204020204" pitchFamily="2" charset="-122"/>
              <a:ea typeface="微软雅黑" panose="020B0503020204020204" pitchFamily="2" charset="-122"/>
              <a:cs typeface="微软雅黑" panose="020B0503020204020204" pitchFamily="2" charset="-122"/>
            </a:endParaRPr>
          </a:p>
        </p:txBody>
      </p:sp>
      <p:pic>
        <p:nvPicPr>
          <p:cNvPr id="8" name="图片 7"/>
          <p:cNvPicPr>
            <a:picLocks noChangeAspect="1"/>
          </p:cNvPicPr>
          <p:nvPr/>
        </p:nvPicPr>
        <p:blipFill>
          <a:blip r:embed="rId1"/>
          <a:stretch>
            <a:fillRect/>
          </a:stretch>
        </p:blipFill>
        <p:spPr>
          <a:xfrm>
            <a:off x="1050925" y="2526030"/>
            <a:ext cx="5524500" cy="3870960"/>
          </a:xfrm>
          <a:prstGeom prst="rect">
            <a:avLst/>
          </a:prstGeom>
          <a:effectLst>
            <a:outerShdw blurRad="50800" dist="38100" dir="2700000" algn="tl" rotWithShape="0">
              <a:prstClr val="black">
                <a:alpha val="40000"/>
              </a:prstClr>
            </a:outerShdw>
          </a:effectLst>
        </p:spPr>
      </p:pic>
      <p:sp>
        <p:nvSpPr>
          <p:cNvPr id="4" name="文本框 3"/>
          <p:cNvSpPr txBox="1"/>
          <p:nvPr/>
        </p:nvSpPr>
        <p:spPr>
          <a:xfrm>
            <a:off x="7192010" y="3227705"/>
            <a:ext cx="3832225" cy="1198880"/>
          </a:xfrm>
          <a:prstGeom prst="rect">
            <a:avLst/>
          </a:prstGeom>
          <a:noFill/>
          <a:ln w="9525">
            <a:noFill/>
          </a:ln>
        </p:spPr>
        <p:txBody>
          <a:bodyPr wrap="square">
            <a:spAutoFit/>
          </a:bodyPr>
          <a:p>
            <a:pPr>
              <a:lnSpc>
                <a:spcPct val="150000"/>
              </a:lnSpc>
            </a:pPr>
            <a:r>
              <a:rPr lang="en-US" sz="1600" b="0">
                <a:latin typeface="微软雅黑" panose="020B0503020204020204" pitchFamily="2" charset="-122"/>
                <a:ea typeface="微软雅黑" panose="020B0503020204020204" pitchFamily="2" charset="-122"/>
                <a:cs typeface="微软雅黑" panose="020B0503020204020204" pitchFamily="2" charset="-122"/>
              </a:rPr>
              <a:t> </a:t>
            </a:r>
            <a:r>
              <a:rPr sz="1600">
                <a:latin typeface="微软雅黑" panose="020B0503020204020204" pitchFamily="2" charset="-122"/>
                <a:ea typeface="微软雅黑" panose="020B0503020204020204" pitchFamily="2" charset="-122"/>
                <a:cs typeface="微软雅黑" panose="020B0503020204020204" pitchFamily="2" charset="-122"/>
                <a:sym typeface="+mn-ea"/>
              </a:rPr>
              <a:t>分仓</a:t>
            </a:r>
            <a:r>
              <a:rPr lang="zh-CN" sz="1600" b="0">
                <a:latin typeface="微软雅黑" panose="020B0503020204020204" pitchFamily="2" charset="-122"/>
                <a:ea typeface="微软雅黑" panose="020B0503020204020204" pitchFamily="2" charset="-122"/>
                <a:cs typeface="微软雅黑" panose="020B0503020204020204" pitchFamily="2" charset="-122"/>
              </a:rPr>
              <a:t>：可以在系统后台查询所负责区域的门店分布。库存数量，销售情况等信息。</a:t>
            </a:r>
            <a:endParaRPr lang="zh-CN" sz="1600" b="0">
              <a:latin typeface="微软雅黑" panose="020B0503020204020204" pitchFamily="2" charset="-122"/>
              <a:ea typeface="微软雅黑" panose="020B0503020204020204" pitchFamily="2" charset="-122"/>
              <a:cs typeface="微软雅黑" panose="020B0503020204020204" pitchFamily="2" charset="-122"/>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分仓</a:t>
            </a:r>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页面</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sp>
        <p:nvSpPr>
          <p:cNvPr id="39" name="文本框 38"/>
          <p:cNvSpPr txBox="1"/>
          <p:nvPr/>
        </p:nvSpPr>
        <p:spPr>
          <a:xfrm>
            <a:off x="1235075" y="5017770"/>
            <a:ext cx="1022350" cy="213995"/>
          </a:xfrm>
          <a:prstGeom prst="rect">
            <a:avLst/>
          </a:prstGeom>
          <a:noFill/>
        </p:spPr>
        <p:txBody>
          <a:bodyPr wrap="square" rtlCol="0">
            <a:spAutoFit/>
          </a:bodyPr>
          <a:lstStyle/>
          <a:p>
            <a:r>
              <a:rPr lang="zh-CN" altLang="en-US" sz="800">
                <a:solidFill>
                  <a:schemeClr val="tx1"/>
                </a:solidFill>
                <a:latin typeface="微软雅黑" panose="020B0503020204020204" pitchFamily="2" charset="-122"/>
                <a:ea typeface="微软雅黑" panose="020B0503020204020204" pitchFamily="2" charset="-122"/>
              </a:rPr>
              <a:t>代理商管理</a:t>
            </a:r>
            <a:endParaRPr lang="zh-CN" altLang="en-US" sz="800">
              <a:solidFill>
                <a:schemeClr val="tx1"/>
              </a:solidFill>
              <a:latin typeface="微软雅黑" panose="020B0503020204020204" pitchFamily="2" charset="-122"/>
              <a:ea typeface="微软雅黑" panose="020B0503020204020204" pitchFamily="2" charset="-122"/>
            </a:endParaRPr>
          </a:p>
        </p:txBody>
      </p:sp>
      <p:pic>
        <p:nvPicPr>
          <p:cNvPr id="17" name="图片 16"/>
          <p:cNvPicPr>
            <a:picLocks noChangeAspect="1"/>
          </p:cNvPicPr>
          <p:nvPr/>
        </p:nvPicPr>
        <p:blipFill>
          <a:blip r:embed="rId1"/>
          <a:stretch>
            <a:fillRect/>
          </a:stretch>
        </p:blipFill>
        <p:spPr>
          <a:xfrm>
            <a:off x="189865" y="1150620"/>
            <a:ext cx="2643505" cy="4699000"/>
          </a:xfrm>
          <a:prstGeom prst="rect">
            <a:avLst/>
          </a:prstGeom>
        </p:spPr>
      </p:pic>
      <p:sp>
        <p:nvSpPr>
          <p:cNvPr id="23" name="矩形 22"/>
          <p:cNvSpPr/>
          <p:nvPr/>
        </p:nvSpPr>
        <p:spPr>
          <a:xfrm>
            <a:off x="189230" y="1631950"/>
            <a:ext cx="2644140" cy="716280"/>
          </a:xfrm>
          <a:prstGeom prst="rect">
            <a:avLst/>
          </a:prstGeom>
          <a:solidFill>
            <a:srgbClr val="099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2" charset="-122"/>
                <a:ea typeface="微软雅黑" panose="020B0503020204020204" pitchFamily="2" charset="-122"/>
              </a:rPr>
              <a:t>分仓</a:t>
            </a:r>
            <a:r>
              <a:rPr lang="zh-CN" altLang="en-US">
                <a:latin typeface="微软雅黑" panose="020B0503020204020204" pitchFamily="2" charset="-122"/>
                <a:ea typeface="微软雅黑" panose="020B0503020204020204" pitchFamily="2" charset="-122"/>
              </a:rPr>
              <a:t>登陆</a:t>
            </a:r>
            <a:endParaRPr lang="zh-CN" altLang="en-US">
              <a:latin typeface="微软雅黑" panose="020B0503020204020204" pitchFamily="2" charset="-122"/>
              <a:ea typeface="微软雅黑" panose="020B0503020204020204" pitchFamily="2" charset="-122"/>
            </a:endParaRPr>
          </a:p>
        </p:txBody>
      </p:sp>
      <p:sp>
        <p:nvSpPr>
          <p:cNvPr id="34" name="矩形 33"/>
          <p:cNvSpPr/>
          <p:nvPr/>
        </p:nvSpPr>
        <p:spPr>
          <a:xfrm>
            <a:off x="189230" y="2348230"/>
            <a:ext cx="2644140" cy="33585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14300" y="862965"/>
            <a:ext cx="2805430" cy="544449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378460" y="3034665"/>
            <a:ext cx="724535" cy="306705"/>
          </a:xfrm>
          <a:prstGeom prst="rect">
            <a:avLst/>
          </a:prstGeom>
          <a:noFill/>
        </p:spPr>
        <p:txBody>
          <a:bodyPr wrap="square" rtlCol="0">
            <a:spAutoFit/>
          </a:bodyPr>
          <a:lstStyle/>
          <a:p>
            <a:r>
              <a:rPr lang="zh-CN" altLang="en-US" sz="1400">
                <a:latin typeface="微软雅黑" panose="020B0503020204020204" pitchFamily="2" charset="-122"/>
                <a:ea typeface="微软雅黑" panose="020B0503020204020204" pitchFamily="2" charset="-122"/>
              </a:rPr>
              <a:t>账号：</a:t>
            </a:r>
            <a:endParaRPr lang="zh-CN" altLang="en-US" sz="1400">
              <a:latin typeface="微软雅黑" panose="020B0503020204020204" pitchFamily="2" charset="-122"/>
              <a:ea typeface="微软雅黑" panose="020B0503020204020204" pitchFamily="2" charset="-122"/>
            </a:endParaRPr>
          </a:p>
        </p:txBody>
      </p:sp>
      <p:sp>
        <p:nvSpPr>
          <p:cNvPr id="37" name="矩形 36"/>
          <p:cNvSpPr/>
          <p:nvPr/>
        </p:nvSpPr>
        <p:spPr>
          <a:xfrm>
            <a:off x="999490" y="3034665"/>
            <a:ext cx="1457960" cy="35750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378460" y="3514725"/>
            <a:ext cx="724535" cy="306705"/>
          </a:xfrm>
          <a:prstGeom prst="rect">
            <a:avLst/>
          </a:prstGeom>
          <a:noFill/>
        </p:spPr>
        <p:txBody>
          <a:bodyPr wrap="square" rtlCol="0">
            <a:spAutoFit/>
          </a:bodyPr>
          <a:lstStyle/>
          <a:p>
            <a:r>
              <a:rPr lang="zh-CN" altLang="en-US" sz="1400">
                <a:latin typeface="微软雅黑" panose="020B0503020204020204" pitchFamily="2" charset="-122"/>
                <a:ea typeface="微软雅黑" panose="020B0503020204020204" pitchFamily="2" charset="-122"/>
              </a:rPr>
              <a:t>密码：</a:t>
            </a:r>
            <a:endParaRPr lang="zh-CN" altLang="en-US" sz="1400">
              <a:latin typeface="微软雅黑" panose="020B0503020204020204" pitchFamily="2" charset="-122"/>
              <a:ea typeface="微软雅黑" panose="020B0503020204020204" pitchFamily="2" charset="-122"/>
            </a:endParaRPr>
          </a:p>
        </p:txBody>
      </p:sp>
      <p:sp>
        <p:nvSpPr>
          <p:cNvPr id="41" name="矩形 40"/>
          <p:cNvSpPr/>
          <p:nvPr/>
        </p:nvSpPr>
        <p:spPr>
          <a:xfrm>
            <a:off x="999490" y="3514725"/>
            <a:ext cx="1457960" cy="35750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68350" y="4523740"/>
            <a:ext cx="1689100" cy="415290"/>
          </a:xfrm>
          <a:prstGeom prst="rect">
            <a:avLst/>
          </a:prstGeom>
          <a:solidFill>
            <a:srgbClr val="099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登陆</a:t>
            </a:r>
            <a:endParaRPr lang="zh-CN" altLang="en-US"/>
          </a:p>
        </p:txBody>
      </p:sp>
      <p:pic>
        <p:nvPicPr>
          <p:cNvPr id="38" name="图片 37" descr="1首页"/>
          <p:cNvPicPr>
            <a:picLocks noChangeAspect="1"/>
          </p:cNvPicPr>
          <p:nvPr/>
        </p:nvPicPr>
        <p:blipFill>
          <a:blip r:embed="rId2"/>
          <a:stretch>
            <a:fillRect/>
          </a:stretch>
        </p:blipFill>
        <p:spPr>
          <a:xfrm>
            <a:off x="3032125" y="1124585"/>
            <a:ext cx="2780665" cy="4919980"/>
          </a:xfrm>
          <a:prstGeom prst="rect">
            <a:avLst/>
          </a:prstGeom>
        </p:spPr>
      </p:pic>
      <p:sp>
        <p:nvSpPr>
          <p:cNvPr id="43" name="矩形 42"/>
          <p:cNvSpPr/>
          <p:nvPr/>
        </p:nvSpPr>
        <p:spPr>
          <a:xfrm>
            <a:off x="3032125" y="4154805"/>
            <a:ext cx="2697480" cy="2857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微软雅黑" panose="020B0503020204020204" pitchFamily="2" charset="-122"/>
              <a:ea typeface="微软雅黑" panose="020B0503020204020204" pitchFamily="2" charset="-122"/>
            </a:endParaRPr>
          </a:p>
        </p:txBody>
      </p:sp>
      <p:sp>
        <p:nvSpPr>
          <p:cNvPr id="44" name="矩形 43"/>
          <p:cNvSpPr/>
          <p:nvPr/>
        </p:nvSpPr>
        <p:spPr>
          <a:xfrm>
            <a:off x="3032125" y="4458970"/>
            <a:ext cx="2697480" cy="2870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微软雅黑" panose="020B0503020204020204" pitchFamily="2" charset="-122"/>
              <a:ea typeface="微软雅黑" panose="020B0503020204020204" pitchFamily="2" charset="-122"/>
            </a:endParaRPr>
          </a:p>
        </p:txBody>
      </p:sp>
      <p:sp>
        <p:nvSpPr>
          <p:cNvPr id="45" name="矩形 44"/>
          <p:cNvSpPr/>
          <p:nvPr/>
        </p:nvSpPr>
        <p:spPr>
          <a:xfrm>
            <a:off x="3034665" y="4763135"/>
            <a:ext cx="2697480" cy="2603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微软雅黑" panose="020B0503020204020204" pitchFamily="2" charset="-122"/>
              <a:ea typeface="微软雅黑" panose="020B0503020204020204" pitchFamily="2" charset="-122"/>
            </a:endParaRPr>
          </a:p>
        </p:txBody>
      </p:sp>
      <p:sp>
        <p:nvSpPr>
          <p:cNvPr id="46" name="文本框 45"/>
          <p:cNvSpPr txBox="1"/>
          <p:nvPr/>
        </p:nvSpPr>
        <p:spPr>
          <a:xfrm>
            <a:off x="3387725" y="4175125"/>
            <a:ext cx="743585" cy="213995"/>
          </a:xfrm>
          <a:prstGeom prst="rect">
            <a:avLst/>
          </a:prstGeom>
          <a:noFill/>
        </p:spPr>
        <p:txBody>
          <a:bodyPr wrap="square" rtlCol="0">
            <a:spAutoFit/>
          </a:bodyPr>
          <a:lstStyle/>
          <a:p>
            <a:r>
              <a:rPr lang="zh-CN" altLang="zh-CN" sz="800">
                <a:latin typeface="微软雅黑" panose="020B0503020204020204" pitchFamily="2" charset="-122"/>
                <a:ea typeface="微软雅黑" panose="020B0503020204020204" pitchFamily="2" charset="-122"/>
              </a:rPr>
              <a:t>订单管理</a:t>
            </a:r>
            <a:endParaRPr lang="zh-CN" altLang="zh-CN" sz="800">
              <a:latin typeface="微软雅黑" panose="020B0503020204020204" pitchFamily="2" charset="-122"/>
              <a:ea typeface="微软雅黑" panose="020B0503020204020204" pitchFamily="2" charset="-122"/>
            </a:endParaRPr>
          </a:p>
        </p:txBody>
      </p:sp>
      <p:sp>
        <p:nvSpPr>
          <p:cNvPr id="47" name="文本框 46"/>
          <p:cNvSpPr txBox="1"/>
          <p:nvPr/>
        </p:nvSpPr>
        <p:spPr>
          <a:xfrm>
            <a:off x="3404870" y="4466590"/>
            <a:ext cx="1072515" cy="213995"/>
          </a:xfrm>
          <a:prstGeom prst="rect">
            <a:avLst/>
          </a:prstGeom>
          <a:noFill/>
        </p:spPr>
        <p:txBody>
          <a:bodyPr wrap="square" rtlCol="0">
            <a:spAutoFit/>
          </a:bodyPr>
          <a:lstStyle/>
          <a:p>
            <a:r>
              <a:rPr lang="zh-CN" altLang="zh-CN" sz="800">
                <a:latin typeface="微软雅黑" panose="020B0503020204020204" pitchFamily="2" charset="-122"/>
                <a:ea typeface="微软雅黑" panose="020B0503020204020204" pitchFamily="2" charset="-122"/>
              </a:rPr>
              <a:t>零售店管理</a:t>
            </a:r>
            <a:endParaRPr lang="zh-CN" altLang="zh-CN" sz="800">
              <a:latin typeface="微软雅黑" panose="020B0503020204020204" pitchFamily="2" charset="-122"/>
              <a:ea typeface="微软雅黑" panose="020B0503020204020204" pitchFamily="2" charset="-122"/>
            </a:endParaRPr>
          </a:p>
        </p:txBody>
      </p:sp>
      <p:sp>
        <p:nvSpPr>
          <p:cNvPr id="48" name="文本框 47"/>
          <p:cNvSpPr txBox="1"/>
          <p:nvPr/>
        </p:nvSpPr>
        <p:spPr>
          <a:xfrm>
            <a:off x="3396615" y="4751705"/>
            <a:ext cx="1072515" cy="213995"/>
          </a:xfrm>
          <a:prstGeom prst="rect">
            <a:avLst/>
          </a:prstGeom>
          <a:noFill/>
        </p:spPr>
        <p:txBody>
          <a:bodyPr wrap="square" rtlCol="0">
            <a:spAutoFit/>
          </a:bodyPr>
          <a:lstStyle/>
          <a:p>
            <a:r>
              <a:rPr lang="zh-CN" altLang="zh-CN" sz="800">
                <a:latin typeface="微软雅黑" panose="020B0503020204020204" pitchFamily="2" charset="-122"/>
                <a:ea typeface="微软雅黑" panose="020B0503020204020204" pitchFamily="2" charset="-122"/>
              </a:rPr>
              <a:t>库存管理</a:t>
            </a:r>
            <a:endParaRPr lang="zh-CN" altLang="zh-CN" sz="800">
              <a:latin typeface="微软雅黑" panose="020B0503020204020204" pitchFamily="2" charset="-122"/>
              <a:ea typeface="微软雅黑" panose="020B0503020204020204" pitchFamily="2" charset="-122"/>
            </a:endParaRPr>
          </a:p>
        </p:txBody>
      </p:sp>
      <p:sp>
        <p:nvSpPr>
          <p:cNvPr id="50" name="矩形 49"/>
          <p:cNvSpPr/>
          <p:nvPr/>
        </p:nvSpPr>
        <p:spPr>
          <a:xfrm>
            <a:off x="3020695" y="5019675"/>
            <a:ext cx="2697480" cy="2603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微软雅黑" panose="020B0503020204020204" pitchFamily="2" charset="-122"/>
              <a:ea typeface="微软雅黑" panose="020B0503020204020204" pitchFamily="2" charset="-122"/>
            </a:endParaRPr>
          </a:p>
        </p:txBody>
      </p:sp>
      <p:sp>
        <p:nvSpPr>
          <p:cNvPr id="51" name="文本框 50"/>
          <p:cNvSpPr txBox="1"/>
          <p:nvPr/>
        </p:nvSpPr>
        <p:spPr>
          <a:xfrm>
            <a:off x="3404870" y="5034915"/>
            <a:ext cx="1072515" cy="213995"/>
          </a:xfrm>
          <a:prstGeom prst="rect">
            <a:avLst/>
          </a:prstGeom>
          <a:noFill/>
        </p:spPr>
        <p:txBody>
          <a:bodyPr wrap="square" rtlCol="0">
            <a:spAutoFit/>
          </a:bodyPr>
          <a:lstStyle/>
          <a:p>
            <a:r>
              <a:rPr lang="zh-CN" altLang="zh-CN" sz="800">
                <a:latin typeface="微软雅黑" panose="020B0503020204020204" pitchFamily="2" charset="-122"/>
                <a:ea typeface="微软雅黑" panose="020B0503020204020204" pitchFamily="2" charset="-122"/>
              </a:rPr>
              <a:t>报表统计</a:t>
            </a:r>
            <a:endParaRPr lang="zh-CN" altLang="zh-CN" sz="800">
              <a:latin typeface="微软雅黑" panose="020B0503020204020204" pitchFamily="2" charset="-122"/>
              <a:ea typeface="微软雅黑" panose="020B0503020204020204" pitchFamily="2" charset="-122"/>
            </a:endParaRPr>
          </a:p>
        </p:txBody>
      </p:sp>
      <p:sp>
        <p:nvSpPr>
          <p:cNvPr id="52" name="简单箭头"/>
          <p:cNvSpPr/>
          <p:nvPr/>
        </p:nvSpPr>
        <p:spPr>
          <a:xfrm>
            <a:off x="5553075" y="4549775"/>
            <a:ext cx="96520" cy="106045"/>
          </a:xfrm>
          <a:prstGeom prst="chevron">
            <a:avLst>
              <a:gd name="adj" fmla="val 8800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800" b="1">
              <a:solidFill>
                <a:srgbClr val="FFFFFF"/>
              </a:solidFill>
              <a:latin typeface="微软雅黑" panose="020B0503020204020204" pitchFamily="2" charset="-122"/>
              <a:ea typeface="微软雅黑" panose="020B0503020204020204" pitchFamily="2" charset="-122"/>
            </a:endParaRPr>
          </a:p>
        </p:txBody>
      </p:sp>
      <p:sp>
        <p:nvSpPr>
          <p:cNvPr id="53" name="简单箭头"/>
          <p:cNvSpPr/>
          <p:nvPr/>
        </p:nvSpPr>
        <p:spPr>
          <a:xfrm>
            <a:off x="5553075" y="4839970"/>
            <a:ext cx="96520" cy="106045"/>
          </a:xfrm>
          <a:prstGeom prst="chevron">
            <a:avLst>
              <a:gd name="adj" fmla="val 8800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800" b="1">
              <a:solidFill>
                <a:srgbClr val="FFFFFF"/>
              </a:solidFill>
              <a:latin typeface="微软雅黑" panose="020B0503020204020204" pitchFamily="2" charset="-122"/>
              <a:ea typeface="微软雅黑" panose="020B0503020204020204" pitchFamily="2" charset="-122"/>
            </a:endParaRPr>
          </a:p>
        </p:txBody>
      </p:sp>
      <p:sp>
        <p:nvSpPr>
          <p:cNvPr id="54" name="简单箭头"/>
          <p:cNvSpPr/>
          <p:nvPr/>
        </p:nvSpPr>
        <p:spPr>
          <a:xfrm>
            <a:off x="5536565" y="5104765"/>
            <a:ext cx="96520" cy="106045"/>
          </a:xfrm>
          <a:prstGeom prst="chevron">
            <a:avLst>
              <a:gd name="adj" fmla="val 8800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800" b="1">
              <a:solidFill>
                <a:srgbClr val="FFFFFF"/>
              </a:solidFill>
              <a:latin typeface="微软雅黑" panose="020B0503020204020204" pitchFamily="2" charset="-122"/>
              <a:ea typeface="微软雅黑" panose="020B0503020204020204" pitchFamily="2" charset="-122"/>
            </a:endParaRPr>
          </a:p>
        </p:txBody>
      </p:sp>
      <p:sp>
        <p:nvSpPr>
          <p:cNvPr id="55" name="简单箭头"/>
          <p:cNvSpPr/>
          <p:nvPr/>
        </p:nvSpPr>
        <p:spPr>
          <a:xfrm>
            <a:off x="5553075" y="4264660"/>
            <a:ext cx="96520" cy="106045"/>
          </a:xfrm>
          <a:prstGeom prst="chevron">
            <a:avLst>
              <a:gd name="adj" fmla="val 8800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800" b="1">
              <a:solidFill>
                <a:srgbClr val="FFFFFF"/>
              </a:solidFill>
              <a:latin typeface="微软雅黑" panose="020B0503020204020204" pitchFamily="2" charset="-122"/>
              <a:ea typeface="微软雅黑" panose="020B0503020204020204" pitchFamily="2" charset="-122"/>
            </a:endParaRPr>
          </a:p>
        </p:txBody>
      </p:sp>
      <p:pic>
        <p:nvPicPr>
          <p:cNvPr id="56" name="图片 55" descr="订单"/>
          <p:cNvPicPr>
            <a:picLocks noChangeAspect="1"/>
          </p:cNvPicPr>
          <p:nvPr/>
        </p:nvPicPr>
        <p:blipFill>
          <a:blip r:embed="rId3"/>
          <a:stretch>
            <a:fillRect/>
          </a:stretch>
        </p:blipFill>
        <p:spPr>
          <a:xfrm>
            <a:off x="3206115" y="4201160"/>
            <a:ext cx="163830" cy="163830"/>
          </a:xfrm>
          <a:prstGeom prst="rect">
            <a:avLst/>
          </a:prstGeom>
        </p:spPr>
      </p:pic>
      <p:pic>
        <p:nvPicPr>
          <p:cNvPr id="57" name="图片 56" descr="零售店铺"/>
          <p:cNvPicPr>
            <a:picLocks noChangeAspect="1"/>
          </p:cNvPicPr>
          <p:nvPr/>
        </p:nvPicPr>
        <p:blipFill>
          <a:blip r:embed="rId4"/>
          <a:stretch>
            <a:fillRect/>
          </a:stretch>
        </p:blipFill>
        <p:spPr>
          <a:xfrm>
            <a:off x="3201670" y="4489450"/>
            <a:ext cx="168275" cy="168275"/>
          </a:xfrm>
          <a:prstGeom prst="rect">
            <a:avLst/>
          </a:prstGeom>
        </p:spPr>
      </p:pic>
      <p:pic>
        <p:nvPicPr>
          <p:cNvPr id="58" name="图片 57" descr="库存"/>
          <p:cNvPicPr>
            <a:picLocks noChangeAspect="1"/>
          </p:cNvPicPr>
          <p:nvPr/>
        </p:nvPicPr>
        <p:blipFill>
          <a:blip r:embed="rId5"/>
          <a:stretch>
            <a:fillRect/>
          </a:stretch>
        </p:blipFill>
        <p:spPr>
          <a:xfrm>
            <a:off x="3206750" y="4743450"/>
            <a:ext cx="192405" cy="192405"/>
          </a:xfrm>
          <a:prstGeom prst="rect">
            <a:avLst/>
          </a:prstGeom>
        </p:spPr>
      </p:pic>
      <p:pic>
        <p:nvPicPr>
          <p:cNvPr id="59" name="图片 58" descr="报表"/>
          <p:cNvPicPr>
            <a:picLocks noChangeAspect="1"/>
          </p:cNvPicPr>
          <p:nvPr/>
        </p:nvPicPr>
        <p:blipFill>
          <a:blip r:embed="rId6"/>
          <a:stretch>
            <a:fillRect/>
          </a:stretch>
        </p:blipFill>
        <p:spPr>
          <a:xfrm>
            <a:off x="3206750" y="5034915"/>
            <a:ext cx="187325" cy="187325"/>
          </a:xfrm>
          <a:prstGeom prst="rect">
            <a:avLst/>
          </a:prstGeom>
        </p:spPr>
      </p:pic>
      <p:sp>
        <p:nvSpPr>
          <p:cNvPr id="60" name="矩形 59"/>
          <p:cNvSpPr/>
          <p:nvPr/>
        </p:nvSpPr>
        <p:spPr>
          <a:xfrm>
            <a:off x="3147695" y="2706370"/>
            <a:ext cx="1863090" cy="32829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descr="9选择零售商"/>
          <p:cNvPicPr>
            <a:picLocks noChangeAspect="1"/>
          </p:cNvPicPr>
          <p:nvPr/>
        </p:nvPicPr>
        <p:blipFill>
          <a:blip r:embed="rId7"/>
          <a:stretch>
            <a:fillRect/>
          </a:stretch>
        </p:blipFill>
        <p:spPr>
          <a:xfrm>
            <a:off x="9141460" y="1124585"/>
            <a:ext cx="2781935" cy="4920615"/>
          </a:xfrm>
          <a:prstGeom prst="rect">
            <a:avLst/>
          </a:prstGeom>
        </p:spPr>
      </p:pic>
      <p:sp>
        <p:nvSpPr>
          <p:cNvPr id="63" name="文本框 62"/>
          <p:cNvSpPr txBox="1"/>
          <p:nvPr/>
        </p:nvSpPr>
        <p:spPr>
          <a:xfrm>
            <a:off x="11544300" y="1913255"/>
            <a:ext cx="379095" cy="198755"/>
          </a:xfrm>
          <a:prstGeom prst="rect">
            <a:avLst/>
          </a:prstGeom>
          <a:solidFill>
            <a:srgbClr val="10B7BF"/>
          </a:solidFill>
        </p:spPr>
        <p:txBody>
          <a:bodyPr wrap="square" rtlCol="0">
            <a:spAutoFit/>
          </a:bodyPr>
          <a:lstStyle/>
          <a:p>
            <a:pPr algn="l"/>
            <a:r>
              <a:rPr lang="zh-CN" altLang="en-US" sz="700">
                <a:solidFill>
                  <a:schemeClr val="bg1"/>
                </a:solidFill>
                <a:latin typeface="微软雅黑" panose="020B0503020204020204" pitchFamily="2" charset="-122"/>
                <a:ea typeface="微软雅黑" panose="020B0503020204020204" pitchFamily="2" charset="-122"/>
              </a:rPr>
              <a:t>选择</a:t>
            </a:r>
            <a:r>
              <a:rPr lang="en-US" altLang="zh-CN" sz="700">
                <a:solidFill>
                  <a:schemeClr val="tx1"/>
                </a:solidFill>
                <a:latin typeface="微软雅黑" panose="020B0503020204020204" pitchFamily="2" charset="-122"/>
                <a:ea typeface="微软雅黑" panose="020B0503020204020204" pitchFamily="2" charset="-122"/>
              </a:rPr>
              <a:t> </a:t>
            </a:r>
            <a:endParaRPr lang="en-US" altLang="zh-CN" sz="700">
              <a:solidFill>
                <a:schemeClr val="tx1"/>
              </a:solidFill>
              <a:latin typeface="微软雅黑" panose="020B0503020204020204" pitchFamily="2" charset="-122"/>
              <a:ea typeface="微软雅黑" panose="020B0503020204020204" pitchFamily="2" charset="-122"/>
            </a:endParaRPr>
          </a:p>
        </p:txBody>
      </p:sp>
      <p:sp>
        <p:nvSpPr>
          <p:cNvPr id="65" name="文本框 64"/>
          <p:cNvSpPr txBox="1"/>
          <p:nvPr/>
        </p:nvSpPr>
        <p:spPr>
          <a:xfrm>
            <a:off x="11532235" y="3307080"/>
            <a:ext cx="391160" cy="198755"/>
          </a:xfrm>
          <a:prstGeom prst="rect">
            <a:avLst/>
          </a:prstGeom>
          <a:solidFill>
            <a:srgbClr val="10B7BF"/>
          </a:solidFill>
        </p:spPr>
        <p:txBody>
          <a:bodyPr wrap="square" rtlCol="0">
            <a:spAutoFit/>
          </a:bodyPr>
          <a:lstStyle/>
          <a:p>
            <a:pPr algn="l"/>
            <a:r>
              <a:rPr lang="zh-CN" altLang="en-US" sz="700">
                <a:solidFill>
                  <a:schemeClr val="bg1"/>
                </a:solidFill>
                <a:latin typeface="微软雅黑" panose="020B0503020204020204" pitchFamily="2" charset="-122"/>
                <a:ea typeface="微软雅黑" panose="020B0503020204020204" pitchFamily="2" charset="-122"/>
              </a:rPr>
              <a:t>选择</a:t>
            </a:r>
            <a:r>
              <a:rPr lang="en-US" altLang="zh-CN" sz="700">
                <a:solidFill>
                  <a:schemeClr val="tx1"/>
                </a:solidFill>
                <a:latin typeface="微软雅黑" panose="020B0503020204020204" pitchFamily="2" charset="-122"/>
                <a:ea typeface="微软雅黑" panose="020B0503020204020204" pitchFamily="2" charset="-122"/>
              </a:rPr>
              <a:t> </a:t>
            </a:r>
            <a:endParaRPr lang="en-US" altLang="zh-CN" sz="700">
              <a:solidFill>
                <a:schemeClr val="tx1"/>
              </a:solidFill>
              <a:latin typeface="微软雅黑" panose="020B0503020204020204" pitchFamily="2" charset="-122"/>
              <a:ea typeface="微软雅黑" panose="020B0503020204020204" pitchFamily="2" charset="-122"/>
            </a:endParaRPr>
          </a:p>
        </p:txBody>
      </p:sp>
      <p:sp>
        <p:nvSpPr>
          <p:cNvPr id="66" name="文本框 65"/>
          <p:cNvSpPr txBox="1"/>
          <p:nvPr/>
        </p:nvSpPr>
        <p:spPr>
          <a:xfrm>
            <a:off x="11544935" y="3576955"/>
            <a:ext cx="378460" cy="198755"/>
          </a:xfrm>
          <a:prstGeom prst="rect">
            <a:avLst/>
          </a:prstGeom>
          <a:solidFill>
            <a:srgbClr val="10B7BF"/>
          </a:solidFill>
        </p:spPr>
        <p:txBody>
          <a:bodyPr wrap="square" rtlCol="0">
            <a:spAutoFit/>
          </a:bodyPr>
          <a:lstStyle/>
          <a:p>
            <a:pPr algn="l"/>
            <a:r>
              <a:rPr lang="zh-CN" altLang="en-US" sz="700">
                <a:solidFill>
                  <a:schemeClr val="bg1"/>
                </a:solidFill>
                <a:latin typeface="微软雅黑" panose="020B0503020204020204" pitchFamily="2" charset="-122"/>
                <a:ea typeface="微软雅黑" panose="020B0503020204020204" pitchFamily="2" charset="-122"/>
              </a:rPr>
              <a:t>选择</a:t>
            </a:r>
            <a:r>
              <a:rPr lang="en-US" altLang="zh-CN" sz="700">
                <a:solidFill>
                  <a:schemeClr val="tx1"/>
                </a:solidFill>
                <a:latin typeface="微软雅黑" panose="020B0503020204020204" pitchFamily="2" charset="-122"/>
                <a:ea typeface="微软雅黑" panose="020B0503020204020204" pitchFamily="2" charset="-122"/>
              </a:rPr>
              <a:t> </a:t>
            </a:r>
            <a:endParaRPr lang="en-US" altLang="zh-CN" sz="700">
              <a:solidFill>
                <a:schemeClr val="tx1"/>
              </a:solidFill>
              <a:latin typeface="微软雅黑" panose="020B0503020204020204" pitchFamily="2" charset="-122"/>
              <a:ea typeface="微软雅黑" panose="020B0503020204020204" pitchFamily="2" charset="-122"/>
            </a:endParaRPr>
          </a:p>
        </p:txBody>
      </p:sp>
      <p:sp>
        <p:nvSpPr>
          <p:cNvPr id="67" name="文本框 66"/>
          <p:cNvSpPr txBox="1"/>
          <p:nvPr/>
        </p:nvSpPr>
        <p:spPr>
          <a:xfrm>
            <a:off x="11544935" y="3844290"/>
            <a:ext cx="377825" cy="198755"/>
          </a:xfrm>
          <a:prstGeom prst="rect">
            <a:avLst/>
          </a:prstGeom>
          <a:solidFill>
            <a:srgbClr val="10B7BF"/>
          </a:solidFill>
        </p:spPr>
        <p:txBody>
          <a:bodyPr wrap="square" rtlCol="0">
            <a:spAutoFit/>
          </a:bodyPr>
          <a:lstStyle/>
          <a:p>
            <a:pPr algn="l"/>
            <a:r>
              <a:rPr lang="zh-CN" altLang="en-US" sz="700">
                <a:solidFill>
                  <a:schemeClr val="bg1"/>
                </a:solidFill>
                <a:latin typeface="微软雅黑" panose="020B0503020204020204" pitchFamily="2" charset="-122"/>
                <a:ea typeface="微软雅黑" panose="020B0503020204020204" pitchFamily="2" charset="-122"/>
              </a:rPr>
              <a:t>选择</a:t>
            </a:r>
            <a:r>
              <a:rPr lang="en-US" altLang="zh-CN" sz="700">
                <a:solidFill>
                  <a:schemeClr val="tx1"/>
                </a:solidFill>
                <a:latin typeface="微软雅黑" panose="020B0503020204020204" pitchFamily="2" charset="-122"/>
                <a:ea typeface="微软雅黑" panose="020B0503020204020204" pitchFamily="2" charset="-122"/>
              </a:rPr>
              <a:t> </a:t>
            </a:r>
            <a:endParaRPr lang="en-US" altLang="zh-CN" sz="700">
              <a:solidFill>
                <a:schemeClr val="tx1"/>
              </a:solidFill>
              <a:latin typeface="微软雅黑" panose="020B0503020204020204" pitchFamily="2" charset="-122"/>
              <a:ea typeface="微软雅黑" panose="020B0503020204020204" pitchFamily="2" charset="-122"/>
            </a:endParaRPr>
          </a:p>
        </p:txBody>
      </p:sp>
      <p:pic>
        <p:nvPicPr>
          <p:cNvPr id="68" name="图片 67" descr="6发货"/>
          <p:cNvPicPr>
            <a:picLocks noChangeAspect="1"/>
          </p:cNvPicPr>
          <p:nvPr/>
        </p:nvPicPr>
        <p:blipFill>
          <a:blip r:embed="rId8"/>
          <a:stretch>
            <a:fillRect/>
          </a:stretch>
        </p:blipFill>
        <p:spPr>
          <a:xfrm>
            <a:off x="6013450" y="1152525"/>
            <a:ext cx="2826385" cy="5001260"/>
          </a:xfrm>
          <a:prstGeom prst="rect">
            <a:avLst/>
          </a:prstGeom>
        </p:spPr>
      </p:pic>
      <p:sp>
        <p:nvSpPr>
          <p:cNvPr id="69" name="矩形 68"/>
          <p:cNvSpPr/>
          <p:nvPr/>
        </p:nvSpPr>
        <p:spPr>
          <a:xfrm>
            <a:off x="9669145" y="4389120"/>
            <a:ext cx="1863090" cy="32829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3618865" y="6153785"/>
            <a:ext cx="1200150" cy="344805"/>
          </a:xfrm>
          <a:prstGeom prst="rect">
            <a:avLst/>
          </a:prstGeom>
          <a:noFill/>
        </p:spPr>
        <p:txBody>
          <a:bodyPr wrap="square" rtlCol="0">
            <a:spAutoFit/>
          </a:bodyPr>
          <a:lstStyle/>
          <a:p>
            <a:pPr>
              <a:lnSpc>
                <a:spcPct val="150000"/>
              </a:lnSpc>
            </a:pPr>
            <a:r>
              <a:rPr lang="zh-CN" altLang="en-US" sz="1100">
                <a:latin typeface="微软雅黑" panose="020B0503020204020204" pitchFamily="2" charset="-122"/>
                <a:ea typeface="微软雅黑" panose="020B0503020204020204" pitchFamily="2" charset="-122"/>
              </a:rPr>
              <a:t>分仓</a:t>
            </a:r>
            <a:r>
              <a:rPr lang="zh-CN" altLang="en-US" sz="1100">
                <a:latin typeface="微软雅黑" panose="020B0503020204020204" pitchFamily="2" charset="-122"/>
                <a:ea typeface="微软雅黑" panose="020B0503020204020204" pitchFamily="2" charset="-122"/>
              </a:rPr>
              <a:t>主界面</a:t>
            </a:r>
            <a:endParaRPr lang="zh-CN" altLang="en-US" sz="1100">
              <a:latin typeface="微软雅黑" panose="020B0503020204020204" pitchFamily="2" charset="-122"/>
              <a:ea typeface="微软雅黑" panose="020B0503020204020204" pitchFamily="2" charset="-122"/>
            </a:endParaRPr>
          </a:p>
        </p:txBody>
      </p:sp>
      <p:sp>
        <p:nvSpPr>
          <p:cNvPr id="73" name="文本框 72"/>
          <p:cNvSpPr txBox="1"/>
          <p:nvPr/>
        </p:nvSpPr>
        <p:spPr>
          <a:xfrm>
            <a:off x="768350" y="6396990"/>
            <a:ext cx="1200150" cy="344805"/>
          </a:xfrm>
          <a:prstGeom prst="rect">
            <a:avLst/>
          </a:prstGeom>
          <a:noFill/>
        </p:spPr>
        <p:txBody>
          <a:bodyPr wrap="square" rtlCol="0">
            <a:spAutoFit/>
          </a:bodyPr>
          <a:lstStyle/>
          <a:p>
            <a:pPr>
              <a:lnSpc>
                <a:spcPct val="150000"/>
              </a:lnSpc>
            </a:pPr>
            <a:r>
              <a:rPr lang="zh-CN" altLang="en-US" sz="1100">
                <a:latin typeface="微软雅黑" panose="020B0503020204020204" pitchFamily="2" charset="-122"/>
                <a:ea typeface="微软雅黑" panose="020B0503020204020204" pitchFamily="2" charset="-122"/>
              </a:rPr>
              <a:t>分仓</a:t>
            </a:r>
            <a:r>
              <a:rPr lang="zh-CN" altLang="en-US" sz="1100">
                <a:latin typeface="微软雅黑" panose="020B0503020204020204" pitchFamily="2" charset="-122"/>
                <a:ea typeface="微软雅黑" panose="020B0503020204020204" pitchFamily="2" charset="-122"/>
              </a:rPr>
              <a:t>登陆</a:t>
            </a:r>
            <a:endParaRPr lang="zh-CN" altLang="en-US" sz="1100">
              <a:latin typeface="微软雅黑" panose="020B0503020204020204" pitchFamily="2" charset="-122"/>
              <a:ea typeface="微软雅黑" panose="020B0503020204020204" pitchFamily="2" charset="-122"/>
            </a:endParaRPr>
          </a:p>
        </p:txBody>
      </p:sp>
      <p:sp>
        <p:nvSpPr>
          <p:cNvPr id="74" name="矩形 73"/>
          <p:cNvSpPr/>
          <p:nvPr/>
        </p:nvSpPr>
        <p:spPr>
          <a:xfrm>
            <a:off x="3147695" y="3522980"/>
            <a:ext cx="2576830" cy="2698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058285" y="2402840"/>
            <a:ext cx="1168400" cy="147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800">
                <a:solidFill>
                  <a:schemeClr val="tx1"/>
                </a:solidFill>
              </a:rPr>
              <a:t>分仓</a:t>
            </a:r>
            <a:r>
              <a:rPr lang="en-US" altLang="zh-CN" sz="800">
                <a:solidFill>
                  <a:schemeClr val="tx1"/>
                </a:solidFill>
              </a:rPr>
              <a:t>1</a:t>
            </a:r>
            <a:r>
              <a:rPr lang="zh-CN" altLang="en-US" sz="800">
                <a:solidFill>
                  <a:schemeClr val="tx1"/>
                </a:solidFill>
              </a:rPr>
              <a:t>    </a:t>
            </a:r>
            <a:r>
              <a:rPr lang="en-US" altLang="zh-CN" sz="800">
                <a:solidFill>
                  <a:schemeClr val="tx1"/>
                </a:solidFill>
              </a:rPr>
              <a:t>id</a:t>
            </a:r>
            <a:r>
              <a:rPr lang="zh-CN" altLang="en-US" sz="800">
                <a:solidFill>
                  <a:schemeClr val="tx1"/>
                </a:solidFill>
              </a:rPr>
              <a:t>： </a:t>
            </a:r>
            <a:r>
              <a:rPr lang="en-US" altLang="zh-CN" sz="800">
                <a:solidFill>
                  <a:schemeClr val="tx1"/>
                </a:solidFill>
              </a:rPr>
              <a:t>1021</a:t>
            </a:r>
            <a:r>
              <a:rPr lang="zh-CN" altLang="en-US" sz="800">
                <a:solidFill>
                  <a:schemeClr val="tx1"/>
                </a:solidFill>
              </a:rPr>
              <a:t> </a:t>
            </a:r>
            <a:endParaRPr lang="zh-CN" altLang="en-US" sz="800">
              <a:solidFill>
                <a:schemeClr val="tx1"/>
              </a:solidFill>
            </a:endParaRPr>
          </a:p>
        </p:txBody>
      </p:sp>
      <p:pic>
        <p:nvPicPr>
          <p:cNvPr id="4" name="图片 3"/>
          <p:cNvPicPr>
            <a:picLocks noChangeAspect="1"/>
          </p:cNvPicPr>
          <p:nvPr/>
        </p:nvPicPr>
        <p:blipFill>
          <a:blip r:embed="rId9"/>
          <a:stretch>
            <a:fillRect/>
          </a:stretch>
        </p:blipFill>
        <p:spPr>
          <a:xfrm>
            <a:off x="565785" y="1374775"/>
            <a:ext cx="990600" cy="209550"/>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4474210" y="657225"/>
            <a:ext cx="3840480" cy="583565"/>
          </a:xfrm>
          <a:prstGeom prst="rect">
            <a:avLst/>
          </a:prstGeom>
          <a:noFill/>
        </p:spPr>
        <p:txBody>
          <a:bodyPr wrap="none" rtlCol="0" anchor="t">
            <a:spAutoFit/>
          </a:bodyPr>
          <a:p>
            <a:r>
              <a:rPr lang="zh-CN" altLang="en-US" sz="3200" b="1">
                <a:solidFill>
                  <a:srgbClr val="FF0000"/>
                </a:solidFill>
                <a:latin typeface="微软雅黑" panose="020B0503020204020204" pitchFamily="2" charset="-122"/>
                <a:ea typeface="微软雅黑" panose="020B0503020204020204" pitchFamily="2" charset="-122"/>
                <a:sym typeface="+mn-ea"/>
              </a:rPr>
              <a:t>业务员营销管理工具</a:t>
            </a:r>
            <a:endParaRPr lang="zh-CN" altLang="en-US" sz="3200" b="1">
              <a:solidFill>
                <a:srgbClr val="FF0000"/>
              </a:solidFill>
              <a:latin typeface="微软雅黑" panose="020B0503020204020204" pitchFamily="2" charset="-122"/>
              <a:ea typeface="微软雅黑" panose="020B0503020204020204" pitchFamily="2" charset="-122"/>
              <a:sym typeface="+mn-ea"/>
            </a:endParaRPr>
          </a:p>
        </p:txBody>
      </p:sp>
      <p:sp>
        <p:nvSpPr>
          <p:cNvPr id="27" name="文本框 26"/>
          <p:cNvSpPr txBox="1"/>
          <p:nvPr/>
        </p:nvSpPr>
        <p:spPr>
          <a:xfrm>
            <a:off x="2593975" y="5906770"/>
            <a:ext cx="7955280" cy="368300"/>
          </a:xfrm>
          <a:prstGeom prst="rect">
            <a:avLst/>
          </a:prstGeom>
          <a:noFill/>
        </p:spPr>
        <p:txBody>
          <a:bodyPr wrap="none" rtlCol="0">
            <a:spAutoFit/>
          </a:bodyPr>
          <a:p>
            <a:r>
              <a:rPr lang="zh-CN" altLang="en-US" b="1">
                <a:latin typeface="微软雅黑" panose="020B0503020204020204" pitchFamily="2" charset="-122"/>
                <a:ea typeface="微软雅黑" panose="020B0503020204020204" pitchFamily="2" charset="-122"/>
              </a:rPr>
              <a:t>业务员独立权限，营销触动，将业务员培养成品牌区域管理者，服务区域门店</a:t>
            </a:r>
            <a:endParaRPr lang="zh-CN" altLang="en-US" b="1">
              <a:latin typeface="微软雅黑" panose="020B0503020204020204" pitchFamily="2" charset="-122"/>
              <a:ea typeface="微软雅黑" panose="020B0503020204020204" pitchFamily="2" charset="-122"/>
            </a:endParaRPr>
          </a:p>
        </p:txBody>
      </p:sp>
      <p:sp>
        <p:nvSpPr>
          <p:cNvPr id="31" name="文本框 30"/>
          <p:cNvSpPr txBox="1"/>
          <p:nvPr/>
        </p:nvSpPr>
        <p:spPr>
          <a:xfrm>
            <a:off x="1601470" y="4201795"/>
            <a:ext cx="2240280" cy="368300"/>
          </a:xfrm>
          <a:prstGeom prst="rect">
            <a:avLst/>
          </a:prstGeom>
          <a:noFill/>
        </p:spPr>
        <p:txBody>
          <a:bodyPr wrap="none" rtlCol="0" anchor="t">
            <a:spAutoFit/>
          </a:bodyPr>
          <a:p>
            <a:r>
              <a:rPr lang="zh-CN" altLang="en-US">
                <a:solidFill>
                  <a:srgbClr val="FF0000"/>
                </a:solidFill>
                <a:sym typeface="+mn-ea"/>
              </a:rPr>
              <a:t>权限下放，责任明晰</a:t>
            </a:r>
            <a:endParaRPr lang="zh-CN" altLang="en-US">
              <a:solidFill>
                <a:srgbClr val="FF0000"/>
              </a:solidFill>
              <a:sym typeface="+mn-ea"/>
            </a:endParaRPr>
          </a:p>
        </p:txBody>
      </p:sp>
      <p:sp>
        <p:nvSpPr>
          <p:cNvPr id="32" name="文本框 31"/>
          <p:cNvSpPr txBox="1"/>
          <p:nvPr/>
        </p:nvSpPr>
        <p:spPr>
          <a:xfrm>
            <a:off x="4975860" y="4201795"/>
            <a:ext cx="2240280" cy="368300"/>
          </a:xfrm>
          <a:prstGeom prst="rect">
            <a:avLst/>
          </a:prstGeom>
          <a:noFill/>
        </p:spPr>
        <p:txBody>
          <a:bodyPr wrap="none" rtlCol="0" anchor="t">
            <a:spAutoFit/>
          </a:bodyPr>
          <a:p>
            <a:r>
              <a:rPr lang="zh-CN" altLang="en-US">
                <a:solidFill>
                  <a:srgbClr val="FF0000"/>
                </a:solidFill>
                <a:sym typeface="+mn-ea"/>
              </a:rPr>
              <a:t>多卖多得，刺激销量</a:t>
            </a:r>
            <a:endParaRPr lang="zh-CN" altLang="en-US">
              <a:solidFill>
                <a:srgbClr val="FF0000"/>
              </a:solidFill>
              <a:sym typeface="+mn-ea"/>
            </a:endParaRPr>
          </a:p>
        </p:txBody>
      </p:sp>
      <p:sp>
        <p:nvSpPr>
          <p:cNvPr id="34" name="文本框 33"/>
          <p:cNvSpPr txBox="1"/>
          <p:nvPr/>
        </p:nvSpPr>
        <p:spPr>
          <a:xfrm>
            <a:off x="8308975" y="4201795"/>
            <a:ext cx="2240280" cy="368300"/>
          </a:xfrm>
          <a:prstGeom prst="rect">
            <a:avLst/>
          </a:prstGeom>
          <a:noFill/>
        </p:spPr>
        <p:txBody>
          <a:bodyPr wrap="none" rtlCol="0" anchor="t">
            <a:spAutoFit/>
          </a:bodyPr>
          <a:p>
            <a:r>
              <a:rPr lang="zh-CN" altLang="en-US">
                <a:solidFill>
                  <a:srgbClr val="FF0000"/>
                </a:solidFill>
                <a:sym typeface="+mn-ea"/>
              </a:rPr>
              <a:t>监管库存，高效服务</a:t>
            </a:r>
            <a:endParaRPr lang="zh-CN" altLang="en-US">
              <a:solidFill>
                <a:srgbClr val="FF0000"/>
              </a:solidFill>
              <a:sym typeface="+mn-ea"/>
            </a:endParaRPr>
          </a:p>
        </p:txBody>
      </p:sp>
      <p:pic>
        <p:nvPicPr>
          <p:cNvPr id="30" name="图片 29" descr="C:\Users\colin\AppData\Roaming\Kingsoft\office6\onlineicons\3476634.svg3476634"/>
          <p:cNvPicPr/>
          <p:nvPr/>
        </p:nvPicPr>
        <p:blipFill>
          <a:blip r:embed="rId1">
            <a:extLst>
              <a:ext uri="{96DAC541-7B7A-43D3-8B79-37D633B846F1}">
                <asvg:svgBlip xmlns:asvg="http://schemas.microsoft.com/office/drawing/2016/SVG/main" r:embed="rId2"/>
              </a:ext>
            </a:extLst>
          </a:blip>
          <a:srcRect/>
        </p:blipFill>
        <p:spPr>
          <a:xfrm>
            <a:off x="2098268" y="2565310"/>
            <a:ext cx="1439545" cy="1438910"/>
          </a:xfrm>
          <a:prstGeom prst="ellipse">
            <a:avLst/>
          </a:prstGeom>
          <a:blipFill rotWithShape="1">
            <a:blip r:embed="rId3"/>
            <a:stretch>
              <a:fillRect/>
            </a:stretch>
          </a:blipFill>
        </p:spPr>
      </p:pic>
      <p:pic>
        <p:nvPicPr>
          <p:cNvPr id="2" name="图片 1" descr="C:\Users\colin\AppData\Roaming\Kingsoft\office6\onlineicons\3481821.svg3481821"/>
          <p:cNvPicPr/>
          <p:nvPr/>
        </p:nvPicPr>
        <p:blipFill>
          <a:blip r:embed="rId4">
            <a:extLst>
              <a:ext uri="{96DAC541-7B7A-43D3-8B79-37D633B846F1}">
                <asvg:svgBlip xmlns:asvg="http://schemas.microsoft.com/office/drawing/2016/SVG/main" r:embed="rId5"/>
              </a:ext>
            </a:extLst>
          </a:blip>
          <a:srcRect/>
        </p:blipFill>
        <p:spPr>
          <a:xfrm>
            <a:off x="5133340" y="2180590"/>
            <a:ext cx="1762760" cy="2021205"/>
          </a:xfrm>
          <a:prstGeom prst="ellipse">
            <a:avLst/>
          </a:prstGeom>
          <a:blipFill rotWithShape="1">
            <a:blip r:embed="rId3"/>
            <a:stretch>
              <a:fillRect/>
            </a:stretch>
          </a:blipFill>
        </p:spPr>
      </p:pic>
      <p:pic>
        <p:nvPicPr>
          <p:cNvPr id="6" name="图片 5" descr="350496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73160" y="2807335"/>
            <a:ext cx="1196975" cy="1196975"/>
          </a:xfrm>
          <a:prstGeom prst="rect">
            <a:avLst/>
          </a:prstGeom>
        </p:spPr>
      </p:pic>
      <p:sp>
        <p:nvSpPr>
          <p:cNvPr id="15" name="文本框 14"/>
          <p:cNvSpPr txBox="1"/>
          <p:nvPr/>
        </p:nvSpPr>
        <p:spPr>
          <a:xfrm>
            <a:off x="1601470" y="4708525"/>
            <a:ext cx="2316480" cy="1060450"/>
          </a:xfrm>
          <a:prstGeom prst="rect">
            <a:avLst/>
          </a:prstGeom>
          <a:noFill/>
        </p:spPr>
        <p:txBody>
          <a:bodyPr wrap="none" rtlCol="0">
            <a:spAutoFit/>
          </a:bodyPr>
          <a:p>
            <a:pPr>
              <a:lnSpc>
                <a:spcPct val="150000"/>
              </a:lnSpc>
            </a:pPr>
            <a:r>
              <a:rPr lang="zh-CN" altLang="en-US" sz="1400">
                <a:latin typeface="微软雅黑" panose="020B0503020204020204" pitchFamily="2" charset="-122"/>
                <a:ea typeface="微软雅黑" panose="020B0503020204020204" pitchFamily="2" charset="-122"/>
              </a:rPr>
              <a:t>业务员以合伙人形式进入，</a:t>
            </a:r>
            <a:endParaRPr lang="zh-CN" altLang="en-US" sz="1400">
              <a:latin typeface="微软雅黑" panose="020B0503020204020204" pitchFamily="2" charset="-122"/>
              <a:ea typeface="微软雅黑" panose="020B0503020204020204" pitchFamily="2" charset="-122"/>
            </a:endParaRPr>
          </a:p>
          <a:p>
            <a:pPr>
              <a:lnSpc>
                <a:spcPct val="150000"/>
              </a:lnSpc>
            </a:pPr>
            <a:r>
              <a:rPr lang="zh-CN" altLang="en-US" sz="1400">
                <a:latin typeface="微软雅黑" panose="020B0503020204020204" pitchFamily="2" charset="-122"/>
                <a:ea typeface="微软雅黑" panose="020B0503020204020204" pitchFamily="2" charset="-122"/>
              </a:rPr>
              <a:t>将每个合伙人区域划分，</a:t>
            </a:r>
            <a:endParaRPr lang="zh-CN" altLang="en-US" sz="1400">
              <a:latin typeface="微软雅黑" panose="020B0503020204020204" pitchFamily="2" charset="-122"/>
              <a:ea typeface="微软雅黑" panose="020B0503020204020204" pitchFamily="2" charset="-122"/>
            </a:endParaRPr>
          </a:p>
          <a:p>
            <a:pPr>
              <a:lnSpc>
                <a:spcPct val="150000"/>
              </a:lnSpc>
            </a:pPr>
            <a:r>
              <a:rPr lang="zh-CN" altLang="en-US" sz="1400">
                <a:latin typeface="微软雅黑" panose="020B0503020204020204" pitchFamily="2" charset="-122"/>
                <a:ea typeface="微软雅黑" panose="020B0503020204020204" pitchFamily="2" charset="-122"/>
              </a:rPr>
              <a:t>根据所负责区域责任制</a:t>
            </a:r>
            <a:endParaRPr lang="zh-CN" altLang="en-US" sz="1400">
              <a:latin typeface="微软雅黑" panose="020B0503020204020204" pitchFamily="2" charset="-122"/>
              <a:ea typeface="微软雅黑" panose="020B0503020204020204" pitchFamily="2" charset="-122"/>
            </a:endParaRPr>
          </a:p>
        </p:txBody>
      </p:sp>
      <p:sp>
        <p:nvSpPr>
          <p:cNvPr id="7" name="文本框 6"/>
          <p:cNvSpPr txBox="1"/>
          <p:nvPr/>
        </p:nvSpPr>
        <p:spPr>
          <a:xfrm>
            <a:off x="4937760" y="4708525"/>
            <a:ext cx="2316480" cy="1060450"/>
          </a:xfrm>
          <a:prstGeom prst="rect">
            <a:avLst/>
          </a:prstGeom>
          <a:noFill/>
        </p:spPr>
        <p:txBody>
          <a:bodyPr wrap="none" rtlCol="0">
            <a:spAutoFit/>
          </a:bodyPr>
          <a:p>
            <a:pPr>
              <a:lnSpc>
                <a:spcPct val="150000"/>
              </a:lnSpc>
            </a:pPr>
            <a:r>
              <a:rPr lang="zh-CN" altLang="en-US" sz="1400">
                <a:latin typeface="微软雅黑" panose="020B0503020204020204" pitchFamily="2" charset="-122"/>
                <a:ea typeface="微软雅黑" panose="020B0503020204020204" pitchFamily="2" charset="-122"/>
              </a:rPr>
              <a:t>以排名，服务，返利等形式</a:t>
            </a:r>
            <a:endParaRPr lang="zh-CN" altLang="en-US" sz="1400">
              <a:latin typeface="微软雅黑" panose="020B0503020204020204" pitchFamily="2" charset="-122"/>
              <a:ea typeface="微软雅黑" panose="020B0503020204020204" pitchFamily="2" charset="-122"/>
            </a:endParaRPr>
          </a:p>
          <a:p>
            <a:pPr>
              <a:lnSpc>
                <a:spcPct val="150000"/>
              </a:lnSpc>
            </a:pPr>
            <a:r>
              <a:rPr lang="zh-CN" altLang="en-US" sz="1400">
                <a:latin typeface="微软雅黑" panose="020B0503020204020204" pitchFamily="2" charset="-122"/>
                <a:ea typeface="微软雅黑" panose="020B0503020204020204" pitchFamily="2" charset="-122"/>
              </a:rPr>
              <a:t>建立完善的奖励机制，刺激</a:t>
            </a:r>
            <a:endParaRPr lang="zh-CN" altLang="en-US" sz="1400">
              <a:latin typeface="微软雅黑" panose="020B0503020204020204" pitchFamily="2" charset="-122"/>
              <a:ea typeface="微软雅黑" panose="020B0503020204020204" pitchFamily="2" charset="-122"/>
            </a:endParaRPr>
          </a:p>
          <a:p>
            <a:pPr>
              <a:lnSpc>
                <a:spcPct val="150000"/>
              </a:lnSpc>
            </a:pPr>
            <a:r>
              <a:rPr lang="zh-CN" altLang="en-US" sz="1400">
                <a:latin typeface="微软雅黑" panose="020B0503020204020204" pitchFamily="2" charset="-122"/>
                <a:ea typeface="微软雅黑" panose="020B0503020204020204" pitchFamily="2" charset="-122"/>
              </a:rPr>
              <a:t>销量</a:t>
            </a:r>
            <a:endParaRPr lang="zh-CN" altLang="en-US" sz="1400">
              <a:latin typeface="微软雅黑" panose="020B0503020204020204" pitchFamily="2" charset="-122"/>
              <a:ea typeface="微软雅黑" panose="020B0503020204020204" pitchFamily="2" charset="-122"/>
            </a:endParaRPr>
          </a:p>
        </p:txBody>
      </p:sp>
      <p:sp>
        <p:nvSpPr>
          <p:cNvPr id="8" name="文本框 7"/>
          <p:cNvSpPr txBox="1"/>
          <p:nvPr/>
        </p:nvSpPr>
        <p:spPr>
          <a:xfrm>
            <a:off x="8213090" y="4708525"/>
            <a:ext cx="2316480" cy="1060450"/>
          </a:xfrm>
          <a:prstGeom prst="rect">
            <a:avLst/>
          </a:prstGeom>
          <a:noFill/>
        </p:spPr>
        <p:txBody>
          <a:bodyPr wrap="none" rtlCol="0">
            <a:spAutoFit/>
          </a:bodyPr>
          <a:p>
            <a:pPr>
              <a:lnSpc>
                <a:spcPct val="150000"/>
              </a:lnSpc>
            </a:pPr>
            <a:r>
              <a:rPr lang="zh-CN" altLang="en-US" sz="1400">
                <a:latin typeface="微软雅黑" panose="020B0503020204020204" pitchFamily="2" charset="-122"/>
                <a:ea typeface="微软雅黑" panose="020B0503020204020204" pitchFamily="2" charset="-122"/>
              </a:rPr>
              <a:t>根据所负责的区域，有效监</a:t>
            </a:r>
            <a:endParaRPr lang="zh-CN" altLang="en-US" sz="1400">
              <a:latin typeface="微软雅黑" panose="020B0503020204020204" pitchFamily="2" charset="-122"/>
              <a:ea typeface="微软雅黑" panose="020B0503020204020204" pitchFamily="2" charset="-122"/>
            </a:endParaRPr>
          </a:p>
          <a:p>
            <a:pPr>
              <a:lnSpc>
                <a:spcPct val="150000"/>
              </a:lnSpc>
            </a:pPr>
            <a:r>
              <a:rPr lang="zh-CN" altLang="en-US" sz="1400">
                <a:latin typeface="微软雅黑" panose="020B0503020204020204" pitchFamily="2" charset="-122"/>
                <a:ea typeface="微软雅黑" panose="020B0503020204020204" pitchFamily="2" charset="-122"/>
              </a:rPr>
              <a:t>管库存，及时补货，及时备</a:t>
            </a:r>
            <a:endParaRPr lang="zh-CN" altLang="en-US" sz="1400">
              <a:latin typeface="微软雅黑" panose="020B0503020204020204" pitchFamily="2" charset="-122"/>
              <a:ea typeface="微软雅黑" panose="020B0503020204020204" pitchFamily="2" charset="-122"/>
            </a:endParaRPr>
          </a:p>
          <a:p>
            <a:pPr>
              <a:lnSpc>
                <a:spcPct val="150000"/>
              </a:lnSpc>
            </a:pPr>
            <a:r>
              <a:rPr lang="zh-CN" altLang="en-US" sz="1400">
                <a:latin typeface="微软雅黑" panose="020B0503020204020204" pitchFamily="2" charset="-122"/>
                <a:ea typeface="微软雅黑" panose="020B0503020204020204" pitchFamily="2" charset="-122"/>
              </a:rPr>
              <a:t>货，提高服务门店质量。</a:t>
            </a:r>
            <a:endParaRPr lang="zh-CN" altLang="en-US" sz="1400">
              <a:latin typeface="微软雅黑" panose="020B0503020204020204" pitchFamily="2" charset="-122"/>
              <a:ea typeface="微软雅黑" panose="020B0503020204020204"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844891" y="1074509"/>
            <a:ext cx="6531429" cy="4707890"/>
          </a:xfrm>
          <a:prstGeom prst="rect">
            <a:avLst/>
          </a:prstGeom>
          <a:noFill/>
        </p:spPr>
        <p:txBody>
          <a:bodyPr wrap="square" rtlCol="0">
            <a:spAutoFit/>
          </a:bodyPr>
          <a:lstStyle/>
          <a:p>
            <a:pPr algn="ctr"/>
            <a:r>
              <a:rPr lang="en-US" altLang="zh-CN" sz="30000" dirty="0">
                <a:solidFill>
                  <a:prstClr val="white">
                    <a:lumMod val="85000"/>
                  </a:prstClr>
                </a:solidFill>
                <a:latin typeface="方正兰亭中黑_GBK" panose="02000000000000000000" pitchFamily="2" charset="-122"/>
                <a:ea typeface="方正兰亭中黑_GBK" panose="02000000000000000000" pitchFamily="2" charset="-122"/>
              </a:rPr>
              <a:t>0</a:t>
            </a:r>
            <a:r>
              <a:rPr lang="en-US" sz="30000" dirty="0">
                <a:solidFill>
                  <a:prstClr val="white">
                    <a:lumMod val="85000"/>
                  </a:prstClr>
                </a:solidFill>
                <a:latin typeface="方正兰亭中黑_GBK" panose="02000000000000000000" pitchFamily="2" charset="-122"/>
                <a:ea typeface="方正兰亭中黑_GBK" panose="02000000000000000000" pitchFamily="2" charset="-122"/>
              </a:rPr>
              <a:t>1</a:t>
            </a:r>
            <a:endParaRPr lang="en-US" sz="30000" dirty="0">
              <a:solidFill>
                <a:prstClr val="white">
                  <a:lumMod val="85000"/>
                </a:prstClr>
              </a:solidFill>
              <a:latin typeface="方正兰亭中黑_GBK" panose="02000000000000000000" pitchFamily="2" charset="-122"/>
              <a:ea typeface="方正兰亭中黑_GBK" panose="02000000000000000000" pitchFamily="2" charset="-122"/>
            </a:endParaRPr>
          </a:p>
        </p:txBody>
      </p:sp>
      <p:cxnSp>
        <p:nvCxnSpPr>
          <p:cNvPr id="8" name="直接连接符 7"/>
          <p:cNvCxnSpPr/>
          <p:nvPr/>
        </p:nvCxnSpPr>
        <p:spPr>
          <a:xfrm>
            <a:off x="3323772" y="3429000"/>
            <a:ext cx="5428343" cy="0"/>
          </a:xfrm>
          <a:prstGeom prst="line">
            <a:avLst/>
          </a:prstGeom>
          <a:ln w="12700">
            <a:solidFill>
              <a:srgbClr val="CFCFCF"/>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863340" y="2599055"/>
            <a:ext cx="4465320" cy="829945"/>
          </a:xfrm>
          <a:prstGeom prst="rect">
            <a:avLst/>
          </a:prstGeom>
          <a:noFill/>
        </p:spPr>
        <p:txBody>
          <a:bodyPr wrap="square" rtlCol="0">
            <a:spAutoFit/>
          </a:bodyPr>
          <a:lstStyle/>
          <a:p>
            <a:pPr algn="ctr"/>
            <a:r>
              <a:rPr lang="zh-CN" altLang="en-US" sz="4800" dirty="0">
                <a:solidFill>
                  <a:srgbClr val="464654"/>
                </a:solidFill>
                <a:latin typeface="微软雅黑" panose="020B0503020204020204" pitchFamily="2" charset="-122"/>
                <a:ea typeface="微软雅黑" panose="020B0503020204020204" pitchFamily="2" charset="-122"/>
              </a:rPr>
              <a:t>项目模块</a:t>
            </a:r>
            <a:endParaRPr lang="zh-CN" altLang="en-US" sz="4800" dirty="0">
              <a:solidFill>
                <a:srgbClr val="464654"/>
              </a:solidFill>
              <a:latin typeface="微软雅黑" panose="020B0503020204020204" pitchFamily="2" charset="-122"/>
              <a:ea typeface="微软雅黑" panose="020B0503020204020204" pitchFamily="2" charset="-122"/>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 name="文本框 86"/>
          <p:cNvSpPr txBox="1"/>
          <p:nvPr/>
        </p:nvSpPr>
        <p:spPr>
          <a:xfrm>
            <a:off x="459740" y="4923790"/>
            <a:ext cx="11428730" cy="829945"/>
          </a:xfrm>
          <a:prstGeom prst="rect">
            <a:avLst/>
          </a:prstGeom>
          <a:noFill/>
        </p:spPr>
        <p:txBody>
          <a:bodyPr wrap="square" rtlCol="0" anchor="t">
            <a:spAutoFit/>
          </a:bodyPr>
          <a:p>
            <a:pPr algn="l">
              <a:lnSpc>
                <a:spcPct val="150000"/>
              </a:lnSpc>
              <a:buNone/>
            </a:pPr>
            <a:r>
              <a:rPr lang="zh-CN" altLang="en-US" sz="1600" b="1">
                <a:latin typeface="微软雅黑" panose="020B0503020204020204" pitchFamily="2" charset="-122"/>
                <a:ea typeface="微软雅黑" panose="020B0503020204020204" pitchFamily="2" charset="-122"/>
                <a:sym typeface="+mn-ea"/>
              </a:rPr>
              <a:t>建立以合伙人为核心的业务模式，将每个合伙人定义为一个业务入口，给每个合伙人最大的自由权限，从而大程度触发合伙人的积极性</a:t>
            </a:r>
            <a:endParaRPr lang="zh-CN" altLang="en-US" sz="1600">
              <a:latin typeface="微软雅黑" panose="020B0503020204020204" pitchFamily="2" charset="-122"/>
              <a:ea typeface="微软雅黑" panose="020B0503020204020204" pitchFamily="2" charset="-122"/>
              <a:cs typeface="微软雅黑" panose="020B0503020204020204" pitchFamily="2" charset="-122"/>
              <a:sym typeface="+mn-ea"/>
            </a:endParaRPr>
          </a:p>
        </p:txBody>
      </p:sp>
      <p:grpSp>
        <p:nvGrpSpPr>
          <p:cNvPr id="4" name="组合 3"/>
          <p:cNvGrpSpPr/>
          <p:nvPr/>
        </p:nvGrpSpPr>
        <p:grpSpPr>
          <a:xfrm>
            <a:off x="1512570" y="986790"/>
            <a:ext cx="9381490" cy="3182620"/>
            <a:chOff x="1234" y="4284"/>
            <a:chExt cx="14774" cy="5012"/>
          </a:xfrm>
        </p:grpSpPr>
        <p:cxnSp>
          <p:nvCxnSpPr>
            <p:cNvPr id="74" name="直线连接符 73"/>
            <p:cNvCxnSpPr/>
            <p:nvPr/>
          </p:nvCxnSpPr>
          <p:spPr>
            <a:xfrm flipH="1">
              <a:off x="8948" y="6352"/>
              <a:ext cx="10" cy="232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线连接符 71"/>
            <p:cNvCxnSpPr>
              <a:endCxn id="89" idx="0"/>
            </p:cNvCxnSpPr>
            <p:nvPr/>
          </p:nvCxnSpPr>
          <p:spPr>
            <a:xfrm flipH="1">
              <a:off x="5625" y="6321"/>
              <a:ext cx="10" cy="232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线连接符 43"/>
            <p:cNvCxnSpPr>
              <a:endCxn id="26" idx="0"/>
            </p:cNvCxnSpPr>
            <p:nvPr/>
          </p:nvCxnSpPr>
          <p:spPr>
            <a:xfrm flipH="1">
              <a:off x="2384" y="6378"/>
              <a:ext cx="4" cy="226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6" name="圆角矩形 65"/>
            <p:cNvSpPr/>
            <p:nvPr/>
          </p:nvSpPr>
          <p:spPr>
            <a:xfrm>
              <a:off x="7422" y="4284"/>
              <a:ext cx="2984" cy="61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latin typeface="微软雅黑" panose="020B0503020204020204" pitchFamily="2" charset="-122"/>
                  <a:ea typeface="微软雅黑" panose="020B0503020204020204" pitchFamily="2" charset="-122"/>
                </a:rPr>
                <a:t>合伙人</a:t>
              </a:r>
              <a:r>
                <a:rPr lang="en-US" altLang="zh-CN" sz="1600">
                  <a:latin typeface="微软雅黑" panose="020B0503020204020204" pitchFamily="2" charset="-122"/>
                  <a:ea typeface="微软雅黑" panose="020B0503020204020204" pitchFamily="2" charset="-122"/>
                </a:rPr>
                <a:t>(</a:t>
              </a:r>
              <a:r>
                <a:rPr lang="zh-CN" altLang="en-US" sz="1600">
                  <a:latin typeface="微软雅黑" panose="020B0503020204020204" pitchFamily="2" charset="-122"/>
                  <a:ea typeface="微软雅黑" panose="020B0503020204020204" pitchFamily="2" charset="-122"/>
                </a:rPr>
                <a:t>业务员</a:t>
              </a:r>
              <a:r>
                <a:rPr lang="en-US" altLang="zh-CN" sz="1600">
                  <a:latin typeface="微软雅黑" panose="020B0503020204020204" pitchFamily="2" charset="-122"/>
                  <a:ea typeface="微软雅黑" panose="020B0503020204020204" pitchFamily="2" charset="-122"/>
                </a:rPr>
                <a:t>)</a:t>
              </a:r>
              <a:endParaRPr lang="en-US" altLang="zh-CN" sz="1600">
                <a:latin typeface="微软雅黑" panose="020B0503020204020204" pitchFamily="2" charset="-122"/>
                <a:ea typeface="微软雅黑" panose="020B0503020204020204" pitchFamily="2" charset="-122"/>
              </a:endParaRPr>
            </a:p>
          </p:txBody>
        </p:sp>
        <p:sp>
          <p:nvSpPr>
            <p:cNvPr id="76" name="圆角矩形 75"/>
            <p:cNvSpPr/>
            <p:nvPr/>
          </p:nvSpPr>
          <p:spPr>
            <a:xfrm>
              <a:off x="4473" y="5776"/>
              <a:ext cx="2300" cy="61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latin typeface="微软雅黑" panose="020B0503020204020204" pitchFamily="2" charset="-122"/>
                  <a:ea typeface="微软雅黑" panose="020B0503020204020204" pitchFamily="2" charset="-122"/>
                </a:rPr>
                <a:t>二维码数据</a:t>
              </a:r>
              <a:endParaRPr lang="zh-CN" altLang="en-US" sz="1600">
                <a:latin typeface="微软雅黑" panose="020B0503020204020204" pitchFamily="2" charset="-122"/>
                <a:ea typeface="微软雅黑" panose="020B0503020204020204" pitchFamily="2" charset="-122"/>
              </a:endParaRPr>
            </a:p>
          </p:txBody>
        </p:sp>
        <p:sp>
          <p:nvSpPr>
            <p:cNvPr id="81" name="圆角矩形 80"/>
            <p:cNvSpPr/>
            <p:nvPr/>
          </p:nvSpPr>
          <p:spPr>
            <a:xfrm>
              <a:off x="7753" y="5776"/>
              <a:ext cx="2300" cy="61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latin typeface="微软雅黑" panose="020B0503020204020204" pitchFamily="2" charset="-122"/>
                  <a:ea typeface="微软雅黑" panose="020B0503020204020204" pitchFamily="2" charset="-122"/>
                </a:rPr>
                <a:t>活动设置</a:t>
              </a:r>
              <a:endParaRPr lang="zh-CN" altLang="en-US" sz="1600">
                <a:latin typeface="微软雅黑" panose="020B0503020204020204" pitchFamily="2" charset="-122"/>
                <a:ea typeface="微软雅黑" panose="020B0503020204020204" pitchFamily="2" charset="-122"/>
              </a:endParaRPr>
            </a:p>
          </p:txBody>
        </p:sp>
        <p:sp>
          <p:nvSpPr>
            <p:cNvPr id="82" name="圆角矩形 81"/>
            <p:cNvSpPr/>
            <p:nvPr/>
          </p:nvSpPr>
          <p:spPr>
            <a:xfrm>
              <a:off x="1234" y="5776"/>
              <a:ext cx="2300" cy="61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latin typeface="微软雅黑" panose="020B0503020204020204" pitchFamily="2" charset="-122"/>
                  <a:ea typeface="微软雅黑" panose="020B0503020204020204" pitchFamily="2" charset="-122"/>
                </a:rPr>
                <a:t>基础信息</a:t>
              </a:r>
              <a:endParaRPr lang="zh-CN" altLang="en-US" sz="1600">
                <a:latin typeface="微软雅黑" panose="020B0503020204020204" pitchFamily="2" charset="-122"/>
                <a:ea typeface="微软雅黑" panose="020B0503020204020204" pitchFamily="2" charset="-122"/>
              </a:endParaRPr>
            </a:p>
          </p:txBody>
        </p:sp>
        <p:sp>
          <p:nvSpPr>
            <p:cNvPr id="85" name="圆角矩形 84"/>
            <p:cNvSpPr/>
            <p:nvPr/>
          </p:nvSpPr>
          <p:spPr>
            <a:xfrm>
              <a:off x="1367" y="6763"/>
              <a:ext cx="1981" cy="61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latin typeface="微软雅黑" panose="020B0503020204020204" pitchFamily="2" charset="-122"/>
                  <a:ea typeface="微软雅黑" panose="020B0503020204020204" pitchFamily="2" charset="-122"/>
                </a:rPr>
                <a:t>权限设置</a:t>
              </a:r>
              <a:endParaRPr lang="zh-CN" altLang="en-US" sz="1200">
                <a:latin typeface="微软雅黑" panose="020B0503020204020204" pitchFamily="2" charset="-122"/>
                <a:ea typeface="微软雅黑" panose="020B0503020204020204" pitchFamily="2" charset="-122"/>
              </a:endParaRPr>
            </a:p>
          </p:txBody>
        </p:sp>
        <p:sp>
          <p:nvSpPr>
            <p:cNvPr id="86" name="圆角矩形 85"/>
            <p:cNvSpPr/>
            <p:nvPr/>
          </p:nvSpPr>
          <p:spPr>
            <a:xfrm>
              <a:off x="1400" y="7693"/>
              <a:ext cx="1981" cy="61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200" dirty="0">
                  <a:latin typeface="微软雅黑" panose="020B0503020204020204" pitchFamily="2" charset="-122"/>
                  <a:ea typeface="微软雅黑" panose="020B0503020204020204" pitchFamily="2" charset="-122"/>
                </a:rPr>
                <a:t>系统参数</a:t>
              </a:r>
              <a:endParaRPr lang="zh-CN" sz="1200" dirty="0">
                <a:latin typeface="微软雅黑" panose="020B0503020204020204" pitchFamily="2" charset="-122"/>
                <a:ea typeface="微软雅黑" panose="020B0503020204020204" pitchFamily="2" charset="-122"/>
              </a:endParaRPr>
            </a:p>
          </p:txBody>
        </p:sp>
        <p:sp>
          <p:nvSpPr>
            <p:cNvPr id="2" name="圆角矩形 1"/>
            <p:cNvSpPr/>
            <p:nvPr/>
          </p:nvSpPr>
          <p:spPr>
            <a:xfrm>
              <a:off x="4633" y="6694"/>
              <a:ext cx="1981" cy="61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latin typeface="微软雅黑" panose="020B0503020204020204" pitchFamily="2" charset="-122"/>
                  <a:ea typeface="微软雅黑" panose="020B0503020204020204" pitchFamily="2" charset="-122"/>
                </a:rPr>
                <a:t>码包管理</a:t>
              </a:r>
              <a:endParaRPr lang="zh-CN" altLang="en-US" sz="1200">
                <a:latin typeface="微软雅黑" panose="020B0503020204020204" pitchFamily="2" charset="-122"/>
                <a:ea typeface="微软雅黑" panose="020B0503020204020204" pitchFamily="2" charset="-122"/>
              </a:endParaRPr>
            </a:p>
          </p:txBody>
        </p:sp>
        <p:sp>
          <p:nvSpPr>
            <p:cNvPr id="88" name="圆角矩形 87"/>
            <p:cNvSpPr/>
            <p:nvPr/>
          </p:nvSpPr>
          <p:spPr>
            <a:xfrm>
              <a:off x="4639" y="7663"/>
              <a:ext cx="1981" cy="61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200">
                  <a:latin typeface="微软雅黑" panose="020B0503020204020204" pitchFamily="2" charset="-122"/>
                  <a:ea typeface="微软雅黑" panose="020B0503020204020204" pitchFamily="2" charset="-122"/>
                </a:rPr>
                <a:t>风控管理</a:t>
              </a:r>
              <a:endParaRPr lang="zh-CN" sz="1200">
                <a:latin typeface="微软雅黑" panose="020B0503020204020204" pitchFamily="2" charset="-122"/>
                <a:ea typeface="微软雅黑" panose="020B0503020204020204" pitchFamily="2" charset="-122"/>
              </a:endParaRPr>
            </a:p>
          </p:txBody>
        </p:sp>
        <p:sp>
          <p:nvSpPr>
            <p:cNvPr id="89" name="圆角矩形 88"/>
            <p:cNvSpPr/>
            <p:nvPr/>
          </p:nvSpPr>
          <p:spPr>
            <a:xfrm>
              <a:off x="4634" y="8645"/>
              <a:ext cx="1981" cy="61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200">
                  <a:latin typeface="微软雅黑" panose="020B0503020204020204" pitchFamily="2" charset="-122"/>
                  <a:ea typeface="微软雅黑" panose="020B0503020204020204" pitchFamily="2" charset="-122"/>
                </a:rPr>
                <a:t>码包激活</a:t>
              </a:r>
              <a:endParaRPr lang="zh-CN" sz="1200">
                <a:latin typeface="微软雅黑" panose="020B0503020204020204" pitchFamily="2" charset="-122"/>
                <a:ea typeface="微软雅黑" panose="020B0503020204020204" pitchFamily="2" charset="-122"/>
              </a:endParaRPr>
            </a:p>
          </p:txBody>
        </p:sp>
        <p:sp>
          <p:nvSpPr>
            <p:cNvPr id="91" name="圆角矩形 90"/>
            <p:cNvSpPr/>
            <p:nvPr/>
          </p:nvSpPr>
          <p:spPr>
            <a:xfrm>
              <a:off x="7913" y="6688"/>
              <a:ext cx="1981" cy="61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latin typeface="微软雅黑" panose="020B0503020204020204" pitchFamily="2" charset="-122"/>
                  <a:ea typeface="微软雅黑" panose="020B0503020204020204" pitchFamily="2" charset="-122"/>
                </a:rPr>
                <a:t>活动类型设置</a:t>
              </a:r>
              <a:endParaRPr lang="zh-CN" altLang="en-US" sz="1200">
                <a:latin typeface="微软雅黑" panose="020B0503020204020204" pitchFamily="2" charset="-122"/>
                <a:ea typeface="微软雅黑" panose="020B0503020204020204" pitchFamily="2" charset="-122"/>
              </a:endParaRPr>
            </a:p>
          </p:txBody>
        </p:sp>
        <p:sp>
          <p:nvSpPr>
            <p:cNvPr id="92" name="圆角矩形 91"/>
            <p:cNvSpPr/>
            <p:nvPr/>
          </p:nvSpPr>
          <p:spPr>
            <a:xfrm>
              <a:off x="7913" y="7635"/>
              <a:ext cx="1981" cy="61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200">
                  <a:latin typeface="微软雅黑" panose="020B0503020204020204" pitchFamily="2" charset="-122"/>
                  <a:ea typeface="微软雅黑" panose="020B0503020204020204" pitchFamily="2" charset="-122"/>
                </a:rPr>
                <a:t>奖项设置</a:t>
              </a:r>
              <a:endParaRPr lang="zh-CN" sz="1200">
                <a:latin typeface="微软雅黑" panose="020B0503020204020204" pitchFamily="2" charset="-122"/>
                <a:ea typeface="微软雅黑" panose="020B0503020204020204" pitchFamily="2" charset="-122"/>
              </a:endParaRPr>
            </a:p>
          </p:txBody>
        </p:sp>
        <p:sp>
          <p:nvSpPr>
            <p:cNvPr id="93" name="圆角矩形 92"/>
            <p:cNvSpPr/>
            <p:nvPr/>
          </p:nvSpPr>
          <p:spPr>
            <a:xfrm>
              <a:off x="7913" y="8640"/>
              <a:ext cx="1981" cy="61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200">
                  <a:latin typeface="微软雅黑" panose="020B0503020204020204" pitchFamily="2" charset="-122"/>
                  <a:ea typeface="微软雅黑" panose="020B0503020204020204" pitchFamily="2" charset="-122"/>
                </a:rPr>
                <a:t>限制条件设置</a:t>
              </a:r>
              <a:endParaRPr lang="zh-CN" sz="1200">
                <a:latin typeface="微软雅黑" panose="020B0503020204020204" pitchFamily="2" charset="-122"/>
                <a:ea typeface="微软雅黑" panose="020B0503020204020204" pitchFamily="2" charset="-122"/>
              </a:endParaRPr>
            </a:p>
          </p:txBody>
        </p:sp>
        <p:sp>
          <p:nvSpPr>
            <p:cNvPr id="3" name="圆角矩形 2"/>
            <p:cNvSpPr/>
            <p:nvPr/>
          </p:nvSpPr>
          <p:spPr>
            <a:xfrm>
              <a:off x="10731" y="5776"/>
              <a:ext cx="2300" cy="61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latin typeface="微软雅黑" panose="020B0503020204020204" pitchFamily="2" charset="-122"/>
                  <a:ea typeface="微软雅黑" panose="020B0503020204020204" pitchFamily="2" charset="-122"/>
                </a:rPr>
                <a:t>大数据中心</a:t>
              </a:r>
              <a:endParaRPr lang="zh-CN" altLang="en-US" sz="1600">
                <a:latin typeface="微软雅黑" panose="020B0503020204020204" pitchFamily="2" charset="-122"/>
                <a:ea typeface="微软雅黑" panose="020B0503020204020204" pitchFamily="2" charset="-122"/>
              </a:endParaRPr>
            </a:p>
          </p:txBody>
        </p:sp>
        <p:cxnSp>
          <p:nvCxnSpPr>
            <p:cNvPr id="5" name="肘形连接符 4"/>
            <p:cNvCxnSpPr>
              <a:stCxn id="66" idx="2"/>
              <a:endCxn id="81" idx="0"/>
            </p:cNvCxnSpPr>
            <p:nvPr/>
          </p:nvCxnSpPr>
          <p:spPr>
            <a:xfrm rot="5400000">
              <a:off x="8472" y="5334"/>
              <a:ext cx="874" cy="11"/>
            </a:xfrm>
            <a:prstGeom prst="bentConnector3">
              <a:avLst>
                <a:gd name="adj1" fmla="val 49943"/>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肘形连接符 5"/>
            <p:cNvCxnSpPr>
              <a:stCxn id="66" idx="2"/>
              <a:endCxn id="82" idx="0"/>
            </p:cNvCxnSpPr>
            <p:nvPr/>
          </p:nvCxnSpPr>
          <p:spPr>
            <a:xfrm rot="5400000">
              <a:off x="5212" y="2074"/>
              <a:ext cx="874" cy="6530"/>
            </a:xfrm>
            <a:prstGeom prst="bentConnector3">
              <a:avLst>
                <a:gd name="adj1"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肘形连接符 6"/>
            <p:cNvCxnSpPr>
              <a:stCxn id="66" idx="2"/>
              <a:endCxn id="76" idx="0"/>
            </p:cNvCxnSpPr>
            <p:nvPr/>
          </p:nvCxnSpPr>
          <p:spPr>
            <a:xfrm rot="5400000">
              <a:off x="6832" y="3694"/>
              <a:ext cx="874" cy="3291"/>
            </a:xfrm>
            <a:prstGeom prst="bentConnector3">
              <a:avLst>
                <a:gd name="adj1" fmla="val 49943"/>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线连接符 73"/>
            <p:cNvCxnSpPr/>
            <p:nvPr/>
          </p:nvCxnSpPr>
          <p:spPr>
            <a:xfrm flipH="1">
              <a:off x="11925" y="6390"/>
              <a:ext cx="10" cy="232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10890" y="6726"/>
              <a:ext cx="1981" cy="61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latin typeface="微软雅黑" panose="020B0503020204020204" pitchFamily="2" charset="-122"/>
                  <a:ea typeface="微软雅黑" panose="020B0503020204020204" pitchFamily="2" charset="-122"/>
                </a:rPr>
                <a:t>扫码概况</a:t>
              </a:r>
              <a:endParaRPr lang="zh-CN" altLang="en-US" sz="1200">
                <a:latin typeface="微软雅黑" panose="020B0503020204020204" pitchFamily="2" charset="-122"/>
                <a:ea typeface="微软雅黑" panose="020B0503020204020204" pitchFamily="2" charset="-122"/>
              </a:endParaRPr>
            </a:p>
          </p:txBody>
        </p:sp>
        <p:sp>
          <p:nvSpPr>
            <p:cNvPr id="24" name="圆角矩形 23"/>
            <p:cNvSpPr/>
            <p:nvPr/>
          </p:nvSpPr>
          <p:spPr>
            <a:xfrm>
              <a:off x="10890" y="7673"/>
              <a:ext cx="1981" cy="61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200">
                  <a:latin typeface="微软雅黑" panose="020B0503020204020204" pitchFamily="2" charset="-122"/>
                  <a:ea typeface="微软雅黑" panose="020B0503020204020204" pitchFamily="2" charset="-122"/>
                </a:rPr>
                <a:t>财务数据</a:t>
              </a:r>
              <a:endParaRPr lang="zh-CN" sz="1200">
                <a:latin typeface="微软雅黑" panose="020B0503020204020204" pitchFamily="2" charset="-122"/>
                <a:ea typeface="微软雅黑" panose="020B0503020204020204" pitchFamily="2" charset="-122"/>
              </a:endParaRPr>
            </a:p>
          </p:txBody>
        </p:sp>
        <p:sp>
          <p:nvSpPr>
            <p:cNvPr id="25" name="圆角矩形 24"/>
            <p:cNvSpPr/>
            <p:nvPr/>
          </p:nvSpPr>
          <p:spPr>
            <a:xfrm>
              <a:off x="10890" y="8678"/>
              <a:ext cx="1981" cy="61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200">
                  <a:latin typeface="微软雅黑" panose="020B0503020204020204" pitchFamily="2" charset="-122"/>
                  <a:ea typeface="微软雅黑" panose="020B0503020204020204" pitchFamily="2" charset="-122"/>
                </a:rPr>
                <a:t>大数据</a:t>
              </a:r>
              <a:r>
                <a:rPr lang="en-US" altLang="zh-CN" sz="1200">
                  <a:latin typeface="微软雅黑" panose="020B0503020204020204" pitchFamily="2" charset="-122"/>
                  <a:ea typeface="微软雅黑" panose="020B0503020204020204" pitchFamily="2" charset="-122"/>
                </a:rPr>
                <a:t>BI</a:t>
              </a:r>
              <a:r>
                <a:rPr lang="zh-CN" altLang="en-US" sz="1200">
                  <a:latin typeface="微软雅黑" panose="020B0503020204020204" pitchFamily="2" charset="-122"/>
                  <a:ea typeface="微软雅黑" panose="020B0503020204020204" pitchFamily="2" charset="-122"/>
                </a:rPr>
                <a:t>延展</a:t>
              </a:r>
              <a:endParaRPr lang="zh-CN" altLang="en-US" sz="1200">
                <a:latin typeface="微软雅黑" panose="020B0503020204020204" pitchFamily="2" charset="-122"/>
                <a:ea typeface="微软雅黑" panose="020B0503020204020204" pitchFamily="2" charset="-122"/>
              </a:endParaRPr>
            </a:p>
          </p:txBody>
        </p:sp>
        <p:sp>
          <p:nvSpPr>
            <p:cNvPr id="26" name="圆角矩形 25"/>
            <p:cNvSpPr/>
            <p:nvPr/>
          </p:nvSpPr>
          <p:spPr>
            <a:xfrm>
              <a:off x="1393" y="8640"/>
              <a:ext cx="1981" cy="61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dirty="0">
                  <a:latin typeface="微软雅黑" panose="020B0503020204020204" pitchFamily="2" charset="-122"/>
                  <a:ea typeface="微软雅黑" panose="020B0503020204020204" pitchFamily="2" charset="-122"/>
                </a:rPr>
                <a:t>SKU</a:t>
              </a:r>
              <a:r>
                <a:rPr lang="zh-CN" altLang="en-US" sz="1200" dirty="0">
                  <a:latin typeface="微软雅黑" panose="020B0503020204020204" pitchFamily="2" charset="-122"/>
                  <a:ea typeface="微软雅黑" panose="020B0503020204020204" pitchFamily="2" charset="-122"/>
                </a:rPr>
                <a:t>设置</a:t>
              </a:r>
              <a:endParaRPr lang="zh-CN" altLang="en-US" sz="1200" dirty="0">
                <a:latin typeface="微软雅黑" panose="020B0503020204020204" pitchFamily="2" charset="-122"/>
                <a:ea typeface="微软雅黑" panose="020B0503020204020204" pitchFamily="2" charset="-122"/>
              </a:endParaRPr>
            </a:p>
          </p:txBody>
        </p:sp>
        <p:cxnSp>
          <p:nvCxnSpPr>
            <p:cNvPr id="31" name="肘形连接符 30"/>
            <p:cNvCxnSpPr>
              <a:stCxn id="66" idx="2"/>
              <a:endCxn id="3" idx="0"/>
            </p:cNvCxnSpPr>
            <p:nvPr/>
          </p:nvCxnSpPr>
          <p:spPr>
            <a:xfrm rot="5400000" flipV="1">
              <a:off x="9961" y="3856"/>
              <a:ext cx="874" cy="2967"/>
            </a:xfrm>
            <a:prstGeom prst="bentConnector3">
              <a:avLst>
                <a:gd name="adj1" fmla="val 49943"/>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13708" y="5776"/>
              <a:ext cx="2300" cy="61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latin typeface="微软雅黑" panose="020B0503020204020204" pitchFamily="2" charset="-122"/>
                  <a:ea typeface="微软雅黑" panose="020B0503020204020204" pitchFamily="2" charset="-122"/>
                </a:rPr>
                <a:t>其他工具</a:t>
              </a:r>
              <a:endParaRPr lang="zh-CN" altLang="en-US" sz="1600">
                <a:latin typeface="微软雅黑" panose="020B0503020204020204" pitchFamily="2" charset="-122"/>
                <a:ea typeface="微软雅黑" panose="020B0503020204020204" pitchFamily="2" charset="-122"/>
              </a:endParaRPr>
            </a:p>
          </p:txBody>
        </p:sp>
        <p:cxnSp>
          <p:nvCxnSpPr>
            <p:cNvPr id="52" name="直线连接符 73"/>
            <p:cNvCxnSpPr/>
            <p:nvPr/>
          </p:nvCxnSpPr>
          <p:spPr>
            <a:xfrm flipH="1">
              <a:off x="14902" y="6390"/>
              <a:ext cx="10" cy="232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圆角矩形 52"/>
            <p:cNvSpPr/>
            <p:nvPr/>
          </p:nvSpPr>
          <p:spPr>
            <a:xfrm>
              <a:off x="13867" y="6726"/>
              <a:ext cx="1981" cy="61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latin typeface="微软雅黑" panose="020B0503020204020204" pitchFamily="2" charset="-122"/>
                  <a:ea typeface="微软雅黑" panose="020B0503020204020204" pitchFamily="2" charset="-122"/>
                </a:rPr>
                <a:t>评价工具</a:t>
              </a:r>
              <a:endParaRPr lang="zh-CN" altLang="en-US" sz="1200">
                <a:latin typeface="微软雅黑" panose="020B0503020204020204" pitchFamily="2" charset="-122"/>
                <a:ea typeface="微软雅黑" panose="020B0503020204020204" pitchFamily="2" charset="-122"/>
              </a:endParaRPr>
            </a:p>
          </p:txBody>
        </p:sp>
        <p:sp>
          <p:nvSpPr>
            <p:cNvPr id="54" name="圆角矩形 53"/>
            <p:cNvSpPr/>
            <p:nvPr/>
          </p:nvSpPr>
          <p:spPr>
            <a:xfrm>
              <a:off x="13867" y="7673"/>
              <a:ext cx="1981" cy="61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200">
                  <a:latin typeface="微软雅黑" panose="020B0503020204020204" pitchFamily="2" charset="-122"/>
                  <a:ea typeface="微软雅黑" panose="020B0503020204020204" pitchFamily="2" charset="-122"/>
                </a:rPr>
                <a:t>服务工具</a:t>
              </a:r>
              <a:endParaRPr lang="zh-CN" sz="1200">
                <a:latin typeface="微软雅黑" panose="020B0503020204020204" pitchFamily="2" charset="-122"/>
                <a:ea typeface="微软雅黑" panose="020B0503020204020204" pitchFamily="2" charset="-122"/>
              </a:endParaRPr>
            </a:p>
          </p:txBody>
        </p:sp>
        <p:sp>
          <p:nvSpPr>
            <p:cNvPr id="56" name="圆角矩形 55"/>
            <p:cNvSpPr/>
            <p:nvPr/>
          </p:nvSpPr>
          <p:spPr>
            <a:xfrm>
              <a:off x="13867" y="8678"/>
              <a:ext cx="1981" cy="61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200">
                  <a:latin typeface="微软雅黑" panose="020B0503020204020204" pitchFamily="2" charset="-122"/>
                  <a:ea typeface="微软雅黑" panose="020B0503020204020204" pitchFamily="2" charset="-122"/>
                </a:rPr>
                <a:t>预约工具</a:t>
              </a:r>
              <a:endParaRPr lang="zh-CN" sz="1200">
                <a:latin typeface="微软雅黑" panose="020B0503020204020204" pitchFamily="2" charset="-122"/>
                <a:ea typeface="微软雅黑" panose="020B0503020204020204" pitchFamily="2" charset="-122"/>
              </a:endParaRPr>
            </a:p>
          </p:txBody>
        </p:sp>
        <p:cxnSp>
          <p:nvCxnSpPr>
            <p:cNvPr id="59" name="肘形连接符 58"/>
            <p:cNvCxnSpPr>
              <a:stCxn id="66" idx="2"/>
              <a:endCxn id="51" idx="0"/>
            </p:cNvCxnSpPr>
            <p:nvPr/>
          </p:nvCxnSpPr>
          <p:spPr>
            <a:xfrm rot="5400000" flipV="1">
              <a:off x="11449" y="2367"/>
              <a:ext cx="874" cy="5944"/>
            </a:xfrm>
            <a:prstGeom prst="bentConnector3">
              <a:avLst>
                <a:gd name="adj1"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userDrawn="1"/>
        </p:nvGrpSpPr>
        <p:grpSpPr>
          <a:xfrm>
            <a:off x="263525" y="202565"/>
            <a:ext cx="368300" cy="431800"/>
            <a:chOff x="18399" y="524"/>
            <a:chExt cx="580" cy="680"/>
          </a:xfrm>
        </p:grpSpPr>
        <p:sp>
          <p:nvSpPr>
            <p:cNvPr id="1027" name="燕尾形 1"/>
            <p:cNvSpPr/>
            <p:nvPr/>
          </p:nvSpPr>
          <p:spPr>
            <a:xfrm>
              <a:off x="1839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8" name="燕尾形 9"/>
            <p:cNvSpPr/>
            <p:nvPr/>
          </p:nvSpPr>
          <p:spPr>
            <a:xfrm>
              <a:off x="1863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9"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业务员权限内容</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9" name="组合 58"/>
          <p:cNvGrpSpPr/>
          <p:nvPr/>
        </p:nvGrpSpPr>
        <p:grpSpPr>
          <a:xfrm>
            <a:off x="8228965" y="905510"/>
            <a:ext cx="2637155" cy="4683760"/>
            <a:chOff x="11134" y="1533"/>
            <a:chExt cx="4153" cy="7376"/>
          </a:xfrm>
        </p:grpSpPr>
        <p:grpSp>
          <p:nvGrpSpPr>
            <p:cNvPr id="33" name="组合 32"/>
            <p:cNvGrpSpPr/>
            <p:nvPr/>
          </p:nvGrpSpPr>
          <p:grpSpPr>
            <a:xfrm rot="0">
              <a:off x="11134" y="1533"/>
              <a:ext cx="4153" cy="7376"/>
              <a:chOff x="2070" y="1533"/>
              <a:chExt cx="4153" cy="7376"/>
            </a:xfrm>
          </p:grpSpPr>
          <p:pic>
            <p:nvPicPr>
              <p:cNvPr id="34" name="图片 33"/>
              <p:cNvPicPr>
                <a:picLocks noChangeAspect="1"/>
              </p:cNvPicPr>
              <p:nvPr/>
            </p:nvPicPr>
            <p:blipFill>
              <a:blip r:embed="rId1"/>
              <a:stretch>
                <a:fillRect/>
              </a:stretch>
            </p:blipFill>
            <p:spPr>
              <a:xfrm>
                <a:off x="2070" y="1533"/>
                <a:ext cx="4153" cy="7376"/>
              </a:xfrm>
              <a:prstGeom prst="rect">
                <a:avLst/>
              </a:prstGeom>
            </p:spPr>
          </p:pic>
          <p:pic>
            <p:nvPicPr>
              <p:cNvPr id="35" name="图片 34"/>
              <p:cNvPicPr>
                <a:picLocks noChangeAspect="1"/>
              </p:cNvPicPr>
              <p:nvPr/>
            </p:nvPicPr>
            <p:blipFill>
              <a:blip r:embed="rId2"/>
              <a:stretch>
                <a:fillRect/>
              </a:stretch>
            </p:blipFill>
            <p:spPr>
              <a:xfrm>
                <a:off x="2764" y="1899"/>
                <a:ext cx="1863" cy="324"/>
              </a:xfrm>
              <a:prstGeom prst="rect">
                <a:avLst/>
              </a:prstGeom>
            </p:spPr>
          </p:pic>
          <p:pic>
            <p:nvPicPr>
              <p:cNvPr id="36" name="图片 35"/>
              <p:cNvPicPr>
                <a:picLocks noChangeAspect="1"/>
              </p:cNvPicPr>
              <p:nvPr/>
            </p:nvPicPr>
            <p:blipFill>
              <a:blip r:embed="rId3"/>
              <a:stretch>
                <a:fillRect/>
              </a:stretch>
            </p:blipFill>
            <p:spPr>
              <a:xfrm>
                <a:off x="2070" y="3798"/>
                <a:ext cx="4153" cy="4526"/>
              </a:xfrm>
              <a:prstGeom prst="rect">
                <a:avLst/>
              </a:prstGeom>
            </p:spPr>
          </p:pic>
        </p:grpSp>
        <p:sp>
          <p:nvSpPr>
            <p:cNvPr id="37" name="矩形 36"/>
            <p:cNvSpPr/>
            <p:nvPr/>
          </p:nvSpPr>
          <p:spPr>
            <a:xfrm>
              <a:off x="11181" y="2223"/>
              <a:ext cx="4106" cy="153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椭圆 37"/>
            <p:cNvSpPr/>
            <p:nvPr/>
          </p:nvSpPr>
          <p:spPr>
            <a:xfrm>
              <a:off x="11458" y="2563"/>
              <a:ext cx="850" cy="850"/>
            </a:xfrm>
            <a:prstGeom prst="ellipse">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12454" y="2426"/>
              <a:ext cx="1560" cy="1125"/>
            </a:xfrm>
            <a:prstGeom prst="rect">
              <a:avLst/>
            </a:prstGeom>
            <a:noFill/>
          </p:spPr>
          <p:txBody>
            <a:bodyPr wrap="none" rtlCol="0">
              <a:spAutoFit/>
            </a:bodyPr>
            <a:p>
              <a:pPr>
                <a:lnSpc>
                  <a:spcPct val="150000"/>
                </a:lnSpc>
              </a:pPr>
              <a:r>
                <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张三</a:t>
              </a:r>
              <a:endPar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沈阳合伙人</a:t>
              </a:r>
              <a:endPar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en-US" altLang="zh-CN"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154321254211</a:t>
              </a:r>
              <a:endParaRPr lang="en-US" altLang="zh-CN"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p:txBody>
        </p:sp>
        <p:pic>
          <p:nvPicPr>
            <p:cNvPr id="40" name="图片 39"/>
            <p:cNvPicPr>
              <a:picLocks noChangeAspect="1"/>
            </p:cNvPicPr>
            <p:nvPr/>
          </p:nvPicPr>
          <p:blipFill>
            <a:blip r:embed="rId6"/>
            <a:stretch>
              <a:fillRect/>
            </a:stretch>
          </p:blipFill>
          <p:spPr>
            <a:xfrm>
              <a:off x="11181" y="8699"/>
              <a:ext cx="4106" cy="210"/>
            </a:xfrm>
            <a:prstGeom prst="rect">
              <a:avLst/>
            </a:prstGeom>
          </p:spPr>
        </p:pic>
        <p:cxnSp>
          <p:nvCxnSpPr>
            <p:cNvPr id="41" name="直接连接符 40"/>
            <p:cNvCxnSpPr>
              <a:stCxn id="36" idx="2"/>
              <a:endCxn id="34" idx="2"/>
            </p:cNvCxnSpPr>
            <p:nvPr/>
          </p:nvCxnSpPr>
          <p:spPr>
            <a:xfrm>
              <a:off x="13211" y="8324"/>
              <a:ext cx="0" cy="585"/>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13211" y="8301"/>
              <a:ext cx="2077" cy="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文本框 42"/>
            <p:cNvSpPr txBox="1"/>
            <p:nvPr/>
          </p:nvSpPr>
          <p:spPr>
            <a:xfrm>
              <a:off x="11181" y="8400"/>
              <a:ext cx="1932" cy="386"/>
            </a:xfrm>
            <a:prstGeom prst="rect">
              <a:avLst/>
            </a:prstGeom>
            <a:noFill/>
          </p:spPr>
          <p:txBody>
            <a:bodyPr wrap="square" rtlCol="0">
              <a:spAutoFit/>
            </a:bodyPr>
            <a:p>
              <a:pPr algn="ctr"/>
              <a:r>
                <a:rPr lang="zh-CN" altLang="en-US" sz="1000" b="1">
                  <a:solidFill>
                    <a:schemeClr val="tx1">
                      <a:lumMod val="75000"/>
                      <a:lumOff val="25000"/>
                    </a:schemeClr>
                  </a:solidFill>
                  <a:latin typeface="微软雅黑" panose="020B0503020204020204" pitchFamily="2" charset="-122"/>
                  <a:ea typeface="微软雅黑" panose="020B0503020204020204" pitchFamily="2" charset="-122"/>
                </a:rPr>
                <a:t>个人中心</a:t>
              </a:r>
              <a:endParaRPr lang="zh-CN" altLang="en-US" sz="1000" b="1">
                <a:solidFill>
                  <a:schemeClr val="tx1">
                    <a:lumMod val="75000"/>
                    <a:lumOff val="25000"/>
                  </a:schemeClr>
                </a:solidFill>
                <a:latin typeface="微软雅黑" panose="020B0503020204020204" pitchFamily="2" charset="-122"/>
                <a:ea typeface="微软雅黑" panose="020B0503020204020204" pitchFamily="2" charset="-122"/>
              </a:endParaRPr>
            </a:p>
          </p:txBody>
        </p:sp>
        <p:sp>
          <p:nvSpPr>
            <p:cNvPr id="44" name="文本框 43"/>
            <p:cNvSpPr txBox="1"/>
            <p:nvPr/>
          </p:nvSpPr>
          <p:spPr>
            <a:xfrm>
              <a:off x="13355" y="8423"/>
              <a:ext cx="1932" cy="386"/>
            </a:xfrm>
            <a:prstGeom prst="rect">
              <a:avLst/>
            </a:prstGeom>
            <a:noFill/>
          </p:spPr>
          <p:txBody>
            <a:bodyPr wrap="square" rtlCol="0">
              <a:spAutoFit/>
            </a:bodyPr>
            <a:p>
              <a:pPr algn="ctr"/>
              <a:r>
                <a:rPr lang="zh-CN" altLang="en-US" sz="1000" b="1">
                  <a:solidFill>
                    <a:schemeClr val="tx1">
                      <a:lumMod val="75000"/>
                      <a:lumOff val="25000"/>
                    </a:schemeClr>
                  </a:solidFill>
                  <a:latin typeface="微软雅黑" panose="020B0503020204020204" pitchFamily="2" charset="-122"/>
                  <a:ea typeface="微软雅黑" panose="020B0503020204020204" pitchFamily="2" charset="-122"/>
                </a:rPr>
                <a:t>门店管理</a:t>
              </a:r>
              <a:endParaRPr lang="zh-CN" altLang="en-US" sz="1000" b="1">
                <a:solidFill>
                  <a:schemeClr val="tx1">
                    <a:lumMod val="75000"/>
                    <a:lumOff val="25000"/>
                  </a:schemeClr>
                </a:solidFill>
                <a:latin typeface="微软雅黑" panose="020B0503020204020204" pitchFamily="2" charset="-122"/>
                <a:ea typeface="微软雅黑" panose="020B0503020204020204" pitchFamily="2" charset="-122"/>
              </a:endParaRPr>
            </a:p>
          </p:txBody>
        </p:sp>
        <p:sp>
          <p:nvSpPr>
            <p:cNvPr id="45" name="文本框 44"/>
            <p:cNvSpPr txBox="1"/>
            <p:nvPr/>
          </p:nvSpPr>
          <p:spPr>
            <a:xfrm>
              <a:off x="11535" y="3909"/>
              <a:ext cx="3207" cy="871"/>
            </a:xfrm>
            <a:prstGeom prst="rect">
              <a:avLst/>
            </a:prstGeom>
            <a:noFill/>
          </p:spPr>
          <p:txBody>
            <a:bodyPr wrap="none" rtlCol="0">
              <a:spAutoFit/>
            </a:bodyPr>
            <a:p>
              <a:pPr>
                <a:lnSpc>
                  <a:spcPct val="150000"/>
                </a:lnSpc>
              </a:pPr>
              <a:r>
                <a:rPr lang="zh-CN" altLang="en-US" sz="1000">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rPr>
                <a:t>所属门店 </a:t>
              </a:r>
              <a:r>
                <a:rPr lang="zh-CN" altLang="en-US" sz="1000" b="1">
                  <a:latin typeface="微软雅黑" panose="020B0503020204020204" pitchFamily="2" charset="-122"/>
                  <a:ea typeface="微软雅黑" panose="020B0503020204020204" pitchFamily="2" charset="-122"/>
                  <a:cs typeface="微软雅黑" panose="020B0503020204020204" pitchFamily="2" charset="-122"/>
                </a:rPr>
                <a:t>                     </a:t>
              </a:r>
              <a:r>
                <a:rPr lang="zh-CN" altLang="en-US" sz="1000">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rPr>
                <a:t>库存预警</a:t>
              </a:r>
              <a:endParaRPr lang="zh-CN" altLang="en-US" sz="1000" b="1">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en-US" altLang="zh-CN" sz="1000" b="1">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rPr>
                <a:t>88</a:t>
              </a:r>
              <a:r>
                <a:rPr lang="zh-CN" altLang="en-US" sz="1000" b="1">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rPr>
                <a:t>（家）</a:t>
              </a:r>
              <a:r>
                <a:rPr lang="en-US" altLang="zh-CN" sz="1000" b="1">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rPr>
                <a:t>   </a:t>
              </a:r>
              <a:r>
                <a:rPr lang="en-US" altLang="zh-CN" sz="1000" b="1">
                  <a:latin typeface="微软雅黑" panose="020B0503020204020204" pitchFamily="2" charset="-122"/>
                  <a:ea typeface="微软雅黑" panose="020B0503020204020204" pitchFamily="2" charset="-122"/>
                  <a:cs typeface="微软雅黑" panose="020B0503020204020204" pitchFamily="2" charset="-122"/>
                </a:rPr>
                <a:t>                   </a:t>
              </a:r>
              <a:r>
                <a:rPr lang="en-US" altLang="zh-CN"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rPr>
                <a:t>3</a:t>
              </a:r>
              <a:r>
                <a:rPr lang="zh-CN" altLang="en-US"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rPr>
                <a:t>（家</a:t>
              </a:r>
              <a:r>
                <a:rPr lang="zh-CN" altLang="en-US"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rPr>
                <a:t>）</a:t>
              </a:r>
              <a:endParaRPr lang="zh-CN" altLang="en-US"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endParaRPr>
            </a:p>
          </p:txBody>
        </p:sp>
        <p:cxnSp>
          <p:nvCxnSpPr>
            <p:cNvPr id="46" name="直接连接符 45"/>
            <p:cNvCxnSpPr>
              <a:stCxn id="45" idx="0"/>
              <a:endCxn id="45" idx="2"/>
            </p:cNvCxnSpPr>
            <p:nvPr/>
          </p:nvCxnSpPr>
          <p:spPr>
            <a:xfrm>
              <a:off x="13139" y="3909"/>
              <a:ext cx="0" cy="871"/>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1489" y="4933"/>
              <a:ext cx="3558"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11366" y="5020"/>
              <a:ext cx="1088" cy="1598"/>
            </a:xfrm>
            <a:prstGeom prst="rect">
              <a:avLst/>
            </a:prstGeom>
            <a:noFill/>
          </p:spPr>
          <p:txBody>
            <a:bodyPr wrap="none" rtlCol="0">
              <a:spAutoFit/>
            </a:bodyPr>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门店</a:t>
              </a: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明细</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sym typeface="+mn-ea"/>
                </a:rPr>
                <a:t>门店排名</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sym typeface="+mn-ea"/>
                </a:rPr>
                <a:t>门店库存</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sym typeface="+mn-ea"/>
              </a:endParaRPr>
            </a:p>
          </p:txBody>
        </p:sp>
        <p:cxnSp>
          <p:nvCxnSpPr>
            <p:cNvPr id="49" name="直接连接符 48"/>
            <p:cNvCxnSpPr/>
            <p:nvPr/>
          </p:nvCxnSpPr>
          <p:spPr>
            <a:xfrm>
              <a:off x="11351" y="5652"/>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1341" y="6108"/>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1351" y="6628"/>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14507" y="5207"/>
              <a:ext cx="501" cy="386"/>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sp>
          <p:nvSpPr>
            <p:cNvPr id="54" name="文本框 53"/>
            <p:cNvSpPr txBox="1"/>
            <p:nvPr/>
          </p:nvSpPr>
          <p:spPr>
            <a:xfrm>
              <a:off x="14507" y="5678"/>
              <a:ext cx="392" cy="386"/>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sp>
          <p:nvSpPr>
            <p:cNvPr id="55" name="文本框 54"/>
            <p:cNvSpPr txBox="1"/>
            <p:nvPr/>
          </p:nvSpPr>
          <p:spPr>
            <a:xfrm>
              <a:off x="14511" y="6217"/>
              <a:ext cx="392" cy="386"/>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grpSp>
      <p:sp>
        <p:nvSpPr>
          <p:cNvPr id="60" name="文本框 59"/>
          <p:cNvSpPr txBox="1"/>
          <p:nvPr/>
        </p:nvSpPr>
        <p:spPr>
          <a:xfrm>
            <a:off x="494030" y="1623060"/>
            <a:ext cx="7507605" cy="3415030"/>
          </a:xfrm>
          <a:prstGeom prst="rect">
            <a:avLst/>
          </a:prstGeom>
          <a:noFill/>
        </p:spPr>
        <p:txBody>
          <a:bodyPr wrap="square" rtlCol="0">
            <a:spAutoFit/>
          </a:bodyPr>
          <a:p>
            <a:pPr>
              <a:lnSpc>
                <a:spcPct val="150000"/>
              </a:lnSpc>
            </a:pPr>
            <a:r>
              <a:rPr lang="zh-CN" altLang="en-US" sz="1600" b="1">
                <a:latin typeface="微软雅黑" panose="020B0503020204020204" pitchFamily="2" charset="-122"/>
                <a:ea typeface="微软雅黑" panose="020B0503020204020204" pitchFamily="2" charset="-122"/>
                <a:cs typeface="微软雅黑" panose="020B0503020204020204" pitchFamily="2" charset="-122"/>
              </a:rPr>
              <a:t>业务员门店管理</a:t>
            </a:r>
            <a:r>
              <a:rPr lang="en-US" altLang="zh-CN" sz="1600" b="1">
                <a:latin typeface="微软雅黑" panose="020B0503020204020204" pitchFamily="2" charset="-122"/>
                <a:ea typeface="微软雅黑" panose="020B0503020204020204" pitchFamily="2" charset="-122"/>
                <a:cs typeface="微软雅黑" panose="020B0503020204020204" pitchFamily="2" charset="-122"/>
              </a:rPr>
              <a:t>:</a:t>
            </a:r>
            <a:endParaRPr lang="en-US" altLang="zh-CN" sz="1600" b="1">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en-US" altLang="zh-CN" sz="1600" b="1">
                <a:latin typeface="微软雅黑" panose="020B0503020204020204" pitchFamily="2" charset="-122"/>
                <a:ea typeface="微软雅黑" panose="020B0503020204020204" pitchFamily="2" charset="-122"/>
                <a:cs typeface="微软雅黑" panose="020B0503020204020204" pitchFamily="2" charset="-122"/>
              </a:rPr>
              <a:t>1.</a:t>
            </a:r>
            <a:r>
              <a:rPr lang="zh-CN" altLang="en-US" sz="1600" b="1">
                <a:latin typeface="微软雅黑" panose="020B0503020204020204" pitchFamily="2" charset="-122"/>
                <a:ea typeface="微软雅黑" panose="020B0503020204020204" pitchFamily="2" charset="-122"/>
                <a:cs typeface="微软雅黑" panose="020B0503020204020204" pitchFamily="2" charset="-122"/>
              </a:rPr>
              <a:t>根据业务员服务门店数量，业务员可查看到门店详细数量，以及有情况门店数量</a:t>
            </a:r>
            <a:endParaRPr lang="zh-CN" altLang="en-US" sz="1600" b="1">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en-US" altLang="zh-CN" sz="1600" b="1">
                <a:latin typeface="微软雅黑" panose="020B0503020204020204" pitchFamily="2" charset="-122"/>
                <a:ea typeface="微软雅黑" panose="020B0503020204020204" pitchFamily="2" charset="-122"/>
                <a:cs typeface="微软雅黑" panose="020B0503020204020204" pitchFamily="2" charset="-122"/>
              </a:rPr>
              <a:t>2.</a:t>
            </a:r>
            <a:r>
              <a:rPr lang="zh-CN" altLang="en-US" sz="1600" b="1">
                <a:latin typeface="微软雅黑" panose="020B0503020204020204" pitchFamily="2" charset="-122"/>
                <a:ea typeface="微软雅黑" panose="020B0503020204020204" pitchFamily="2" charset="-122"/>
                <a:cs typeface="微软雅黑" panose="020B0503020204020204" pitchFamily="2" charset="-122"/>
              </a:rPr>
              <a:t>建立门店排名机制，实时查看区域门店</a:t>
            </a:r>
            <a:r>
              <a:rPr lang="zh-CN" altLang="en-US" sz="1600" b="1">
                <a:latin typeface="微软雅黑" panose="020B0503020204020204" pitchFamily="2" charset="-122"/>
                <a:ea typeface="微软雅黑" panose="020B0503020204020204" pitchFamily="2" charset="-122"/>
                <a:cs typeface="微软雅黑" panose="020B0503020204020204" pitchFamily="2" charset="-122"/>
              </a:rPr>
              <a:t>排名</a:t>
            </a:r>
            <a:endParaRPr lang="zh-CN" altLang="en-US" sz="1600" b="1">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en-US" altLang="zh-CN" sz="1600" b="1">
                <a:latin typeface="微软雅黑" panose="020B0503020204020204" pitchFamily="2" charset="-122"/>
                <a:ea typeface="微软雅黑" panose="020B0503020204020204" pitchFamily="2" charset="-122"/>
                <a:cs typeface="微软雅黑" panose="020B0503020204020204" pitchFamily="2" charset="-122"/>
              </a:rPr>
              <a:t>3.</a:t>
            </a:r>
            <a:r>
              <a:rPr lang="zh-CN" altLang="en-US" sz="1600" b="1">
                <a:latin typeface="微软雅黑" panose="020B0503020204020204" pitchFamily="2" charset="-122"/>
                <a:ea typeface="微软雅黑" panose="020B0503020204020204" pitchFamily="2" charset="-122"/>
                <a:cs typeface="微软雅黑" panose="020B0503020204020204" pitchFamily="2" charset="-122"/>
              </a:rPr>
              <a:t>业务员通过后台可以直接查看所属区域门店的库存数量</a:t>
            </a:r>
            <a:endParaRPr lang="zh-CN" altLang="en-US" sz="1600" b="1">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endParaRPr lang="zh-CN" altLang="en-US" sz="1600" b="1">
              <a:latin typeface="微软雅黑" panose="020B0503020204020204" pitchFamily="2" charset="-122"/>
              <a:ea typeface="微软雅黑" panose="020B0503020204020204" pitchFamily="2" charset="-122"/>
              <a:cs typeface="微软雅黑" panose="020B0503020204020204" pitchFamily="2" charset="-122"/>
            </a:endParaRPr>
          </a:p>
          <a:p>
            <a:pPr marL="285750" indent="-285750">
              <a:lnSpc>
                <a:spcPct val="150000"/>
              </a:lnSpc>
              <a:buFont typeface="Wingdings" panose="05000000000000000000" charset="0"/>
              <a:buChar char="ü"/>
            </a:pPr>
            <a:r>
              <a:rPr lang="zh-CN" altLang="en-US" sz="1600" b="1">
                <a:latin typeface="微软雅黑" panose="020B0503020204020204" pitchFamily="2" charset="-122"/>
                <a:ea typeface="微软雅黑" panose="020B0503020204020204" pitchFamily="2" charset="-122"/>
                <a:cs typeface="微软雅黑" panose="020B0503020204020204" pitchFamily="2" charset="-122"/>
              </a:rPr>
              <a:t>通过门店预警方式，使业务员与门店建立更好的联动</a:t>
            </a:r>
            <a:endParaRPr lang="zh-CN" altLang="en-US" sz="1600" b="1">
              <a:latin typeface="微软雅黑" panose="020B0503020204020204" pitchFamily="2" charset="-122"/>
              <a:ea typeface="微软雅黑" panose="020B0503020204020204" pitchFamily="2" charset="-122"/>
              <a:cs typeface="微软雅黑" panose="020B0503020204020204" pitchFamily="2" charset="-122"/>
            </a:endParaRPr>
          </a:p>
          <a:p>
            <a:pPr marL="285750" indent="-285750">
              <a:lnSpc>
                <a:spcPct val="150000"/>
              </a:lnSpc>
              <a:buFont typeface="Wingdings" panose="05000000000000000000" charset="0"/>
              <a:buChar char="ü"/>
            </a:pPr>
            <a:r>
              <a:rPr lang="zh-CN" altLang="en-US" sz="1600" b="1">
                <a:latin typeface="微软雅黑" panose="020B0503020204020204" pitchFamily="2" charset="-122"/>
                <a:ea typeface="微软雅黑" panose="020B0503020204020204" pitchFamily="2" charset="-122"/>
                <a:cs typeface="微软雅黑" panose="020B0503020204020204" pitchFamily="2" charset="-122"/>
              </a:rPr>
              <a:t>通过排名方式形成区域间良性竞争</a:t>
            </a:r>
            <a:endParaRPr lang="zh-CN" altLang="en-US" sz="1600" b="1">
              <a:latin typeface="微软雅黑" panose="020B0503020204020204" pitchFamily="2" charset="-122"/>
              <a:ea typeface="微软雅黑" panose="020B0503020204020204" pitchFamily="2" charset="-122"/>
              <a:cs typeface="微软雅黑" panose="020B0503020204020204" pitchFamily="2" charset="-122"/>
            </a:endParaRPr>
          </a:p>
          <a:p>
            <a:pPr marL="285750" indent="-285750">
              <a:lnSpc>
                <a:spcPct val="150000"/>
              </a:lnSpc>
              <a:buFont typeface="Wingdings" panose="05000000000000000000" charset="0"/>
              <a:buChar char="ü"/>
            </a:pPr>
            <a:r>
              <a:rPr lang="zh-CN" altLang="en-US" sz="1600" b="1">
                <a:latin typeface="微软雅黑" panose="020B0503020204020204" pitchFamily="2" charset="-122"/>
                <a:ea typeface="微软雅黑" panose="020B0503020204020204" pitchFamily="2" charset="-122"/>
                <a:cs typeface="微软雅黑" panose="020B0503020204020204" pitchFamily="2" charset="-122"/>
              </a:rPr>
              <a:t>业务员通过门店出库和数据报表，可以更好的帮助门店。防止高峰期无货，或实际库存过多导致库存积压</a:t>
            </a:r>
            <a:endParaRPr lang="zh-CN" altLang="en-US" sz="1600" b="1">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4" name="文本框 3"/>
          <p:cNvSpPr txBox="1"/>
          <p:nvPr/>
        </p:nvSpPr>
        <p:spPr>
          <a:xfrm>
            <a:off x="2060575" y="6253480"/>
            <a:ext cx="7534275" cy="460375"/>
          </a:xfrm>
          <a:prstGeom prst="rect">
            <a:avLst/>
          </a:prstGeom>
          <a:noFill/>
        </p:spPr>
        <p:txBody>
          <a:bodyPr wrap="square" rtlCol="0" anchor="t">
            <a:spAutoFit/>
          </a:bodyPr>
          <a:p>
            <a:pPr algn="l">
              <a:lnSpc>
                <a:spcPct val="150000"/>
              </a:lnSpc>
              <a:buNone/>
            </a:pPr>
            <a:r>
              <a:rPr lang="zh-CN" altLang="en-US" sz="1600" b="1">
                <a:latin typeface="微软雅黑" panose="020B0503020204020204" pitchFamily="2" charset="-122"/>
                <a:ea typeface="微软雅黑" panose="020B0503020204020204" pitchFamily="2" charset="-122"/>
                <a:sym typeface="+mn-ea"/>
              </a:rPr>
              <a:t>业务员可通过公众号为入口，查询相关返利情况，也可对相关门店进行管理</a:t>
            </a:r>
            <a:endParaRPr lang="zh-CN" altLang="en-US" sz="1600" b="1">
              <a:latin typeface="微软雅黑" panose="020B0503020204020204" pitchFamily="2" charset="-122"/>
              <a:ea typeface="微软雅黑" panose="020B0503020204020204" pitchFamily="2" charset="-122"/>
              <a:sym typeface="+mn-ea"/>
            </a:endParaRPr>
          </a:p>
        </p:txBody>
      </p:sp>
      <p:grpSp>
        <p:nvGrpSpPr>
          <p:cNvPr id="7" name="组合 6"/>
          <p:cNvGrpSpPr/>
          <p:nvPr userDrawn="1"/>
        </p:nvGrpSpPr>
        <p:grpSpPr>
          <a:xfrm>
            <a:off x="263525" y="202565"/>
            <a:ext cx="368300" cy="431800"/>
            <a:chOff x="18399" y="524"/>
            <a:chExt cx="580" cy="680"/>
          </a:xfrm>
        </p:grpSpPr>
        <p:sp>
          <p:nvSpPr>
            <p:cNvPr id="1027" name="燕尾形 1"/>
            <p:cNvSpPr/>
            <p:nvPr/>
          </p:nvSpPr>
          <p:spPr>
            <a:xfrm>
              <a:off x="1839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8" name="燕尾形 9"/>
            <p:cNvSpPr/>
            <p:nvPr/>
          </p:nvSpPr>
          <p:spPr>
            <a:xfrm>
              <a:off x="1863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业务员示意图</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4474210" y="657225"/>
            <a:ext cx="3434080" cy="583565"/>
          </a:xfrm>
          <a:prstGeom prst="rect">
            <a:avLst/>
          </a:prstGeom>
          <a:noFill/>
        </p:spPr>
        <p:txBody>
          <a:bodyPr wrap="none" rtlCol="0" anchor="t">
            <a:spAutoFit/>
          </a:bodyPr>
          <a:p>
            <a:r>
              <a:rPr lang="zh-CN" altLang="en-US" sz="3200" b="1">
                <a:solidFill>
                  <a:srgbClr val="FF0000"/>
                </a:solidFill>
                <a:latin typeface="微软雅黑" panose="020B0503020204020204" pitchFamily="2" charset="-122"/>
                <a:ea typeface="微软雅黑" panose="020B0503020204020204" pitchFamily="2" charset="-122"/>
                <a:sym typeface="+mn-ea"/>
              </a:rPr>
              <a:t>门店营销管理工具</a:t>
            </a:r>
            <a:endParaRPr lang="zh-CN" altLang="en-US" sz="3200" b="1">
              <a:solidFill>
                <a:srgbClr val="FF0000"/>
              </a:solidFill>
              <a:latin typeface="微软雅黑" panose="020B0503020204020204" pitchFamily="2" charset="-122"/>
              <a:ea typeface="微软雅黑" panose="020B0503020204020204" pitchFamily="2" charset="-122"/>
              <a:sym typeface="+mn-ea"/>
            </a:endParaRPr>
          </a:p>
        </p:txBody>
      </p:sp>
      <p:grpSp>
        <p:nvGrpSpPr>
          <p:cNvPr id="3" name="组合 2"/>
          <p:cNvGrpSpPr/>
          <p:nvPr/>
        </p:nvGrpSpPr>
        <p:grpSpPr>
          <a:xfrm>
            <a:off x="2313940" y="1734820"/>
            <a:ext cx="1808480" cy="1707515"/>
            <a:chOff x="9446" y="2863"/>
            <a:chExt cx="2848" cy="2689"/>
          </a:xfrm>
        </p:grpSpPr>
        <p:grpSp>
          <p:nvGrpSpPr>
            <p:cNvPr id="68" name="组合 67"/>
            <p:cNvGrpSpPr/>
            <p:nvPr/>
          </p:nvGrpSpPr>
          <p:grpSpPr>
            <a:xfrm rot="0">
              <a:off x="10178" y="2863"/>
              <a:ext cx="1381" cy="1383"/>
              <a:chOff x="11487" y="5085"/>
              <a:chExt cx="1472" cy="1472"/>
            </a:xfrm>
          </p:grpSpPr>
          <p:sp>
            <p:nvSpPr>
              <p:cNvPr id="22" name="椭圆 21"/>
              <p:cNvSpPr/>
              <p:nvPr/>
            </p:nvSpPr>
            <p:spPr>
              <a:xfrm>
                <a:off x="11487" y="5085"/>
                <a:ext cx="1472" cy="1472"/>
              </a:xfrm>
              <a:prstGeom prst="ellipse">
                <a:avLst/>
              </a:prstGeom>
              <a:noFill/>
              <a:ln>
                <a:solidFill>
                  <a:srgbClr val="026F45"/>
                </a:solidFill>
              </a:ln>
              <a:extLst>
                <a:ext uri="{909E8E84-426E-40DD-AFC4-6F175D3DCCD1}">
                  <a14:hiddenFill xmlns:a14="http://schemas.microsoft.com/office/drawing/2010/main">
                    <a:solidFill>
                      <a:srgbClr val="026F4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2" charset="-122"/>
                  <a:ea typeface="微软雅黑" panose="020B0503020204020204" pitchFamily="2" charset="-122"/>
                </a:endParaRPr>
              </a:p>
            </p:txBody>
          </p:sp>
          <p:pic>
            <p:nvPicPr>
              <p:cNvPr id="56" name="图片 55" descr="超级导购"/>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769" y="5367"/>
                <a:ext cx="909" cy="909"/>
              </a:xfrm>
              <a:prstGeom prst="rect">
                <a:avLst/>
              </a:prstGeom>
            </p:spPr>
          </p:pic>
        </p:grpSp>
        <p:sp>
          <p:nvSpPr>
            <p:cNvPr id="2" name="文本框 1"/>
            <p:cNvSpPr txBox="1"/>
            <p:nvPr/>
          </p:nvSpPr>
          <p:spPr>
            <a:xfrm>
              <a:off x="9446" y="4246"/>
              <a:ext cx="2848" cy="1307"/>
            </a:xfrm>
            <a:prstGeom prst="rect">
              <a:avLst/>
            </a:prstGeom>
            <a:noFill/>
          </p:spPr>
          <p:txBody>
            <a:bodyPr wrap="none" rtlCol="0" anchor="t">
              <a:spAutoFit/>
            </a:bodyPr>
            <a:p>
              <a:pPr>
                <a:lnSpc>
                  <a:spcPct val="150000"/>
                </a:lnSpc>
              </a:pPr>
              <a:r>
                <a:rPr lang="zh-CN" altLang="en-US" sz="1600">
                  <a:latin typeface="微软雅黑" panose="020B0503020204020204" pitchFamily="2" charset="-122"/>
                  <a:ea typeface="微软雅黑" panose="020B0503020204020204" pitchFamily="2" charset="-122"/>
                  <a:cs typeface="微软雅黑" panose="020B0503020204020204" pitchFamily="2" charset="-122"/>
                  <a:sym typeface="+mn-ea"/>
                </a:rPr>
                <a:t>一键管理技师会员</a:t>
              </a:r>
              <a:endParaRPr lang="zh-CN" altLang="en-US" sz="1600">
                <a:latin typeface="微软雅黑" panose="020B0503020204020204" pitchFamily="2" charset="-122"/>
                <a:ea typeface="微软雅黑" panose="020B0503020204020204" pitchFamily="2" charset="-122"/>
                <a:cs typeface="微软雅黑" panose="020B0503020204020204" pitchFamily="2" charset="-122"/>
                <a:sym typeface="+mn-ea"/>
              </a:endParaRPr>
            </a:p>
            <a:p>
              <a:pPr>
                <a:lnSpc>
                  <a:spcPct val="150000"/>
                </a:lnSpc>
              </a:pPr>
              <a:r>
                <a:rPr lang="zh-CN" altLang="en-US" sz="1600">
                  <a:latin typeface="微软雅黑" panose="020B0503020204020204" pitchFamily="2" charset="-122"/>
                  <a:ea typeface="微软雅黑" panose="020B0503020204020204" pitchFamily="2" charset="-122"/>
                  <a:cs typeface="微软雅黑" panose="020B0503020204020204" pitchFamily="2" charset="-122"/>
                  <a:sym typeface="+mn-ea"/>
                </a:rPr>
                <a:t>掌握技师会员数据</a:t>
              </a:r>
              <a:endParaRPr lang="zh-CN" altLang="en-US" sz="1600">
                <a:latin typeface="微软雅黑" panose="020B0503020204020204" pitchFamily="2" charset="-122"/>
                <a:ea typeface="微软雅黑" panose="020B0503020204020204" pitchFamily="2" charset="-122"/>
                <a:cs typeface="微软雅黑" panose="020B0503020204020204" pitchFamily="2" charset="-122"/>
                <a:sym typeface="+mn-ea"/>
              </a:endParaRPr>
            </a:p>
          </p:txBody>
        </p:sp>
      </p:grpSp>
      <p:grpSp>
        <p:nvGrpSpPr>
          <p:cNvPr id="13" name="组合 12"/>
          <p:cNvGrpSpPr/>
          <p:nvPr/>
        </p:nvGrpSpPr>
        <p:grpSpPr>
          <a:xfrm>
            <a:off x="6847840" y="3508375"/>
            <a:ext cx="1808480" cy="1707515"/>
            <a:chOff x="12565" y="2279"/>
            <a:chExt cx="2848" cy="2689"/>
          </a:xfrm>
        </p:grpSpPr>
        <p:grpSp>
          <p:nvGrpSpPr>
            <p:cNvPr id="101" name="组合 100"/>
            <p:cNvGrpSpPr/>
            <p:nvPr/>
          </p:nvGrpSpPr>
          <p:grpSpPr>
            <a:xfrm>
              <a:off x="13298" y="2279"/>
              <a:ext cx="1383" cy="1383"/>
              <a:chOff x="11515" y="8127"/>
              <a:chExt cx="1472" cy="1472"/>
            </a:xfrm>
          </p:grpSpPr>
          <p:sp>
            <p:nvSpPr>
              <p:cNvPr id="28" name="椭圆 27"/>
              <p:cNvSpPr/>
              <p:nvPr/>
            </p:nvSpPr>
            <p:spPr>
              <a:xfrm>
                <a:off x="11515" y="8127"/>
                <a:ext cx="1472" cy="1472"/>
              </a:xfrm>
              <a:prstGeom prst="ellipse">
                <a:avLst/>
              </a:prstGeom>
              <a:noFill/>
              <a:ln>
                <a:solidFill>
                  <a:srgbClr val="026F45"/>
                </a:solidFill>
              </a:ln>
              <a:extLst>
                <a:ext uri="{909E8E84-426E-40DD-AFC4-6F175D3DCCD1}">
                  <a14:hiddenFill xmlns:a14="http://schemas.microsoft.com/office/drawing/2010/main">
                    <a:solidFill>
                      <a:srgbClr val="026F4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2" charset="-122"/>
                  <a:ea typeface="微软雅黑" panose="020B0503020204020204" pitchFamily="2" charset="-122"/>
                </a:endParaRPr>
              </a:p>
            </p:txBody>
          </p:sp>
          <p:pic>
            <p:nvPicPr>
              <p:cNvPr id="60" name="图片 59" descr="大数据分析实现精准营销"/>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87" y="8399"/>
                <a:ext cx="929" cy="929"/>
              </a:xfrm>
              <a:prstGeom prst="rect">
                <a:avLst/>
              </a:prstGeom>
            </p:spPr>
          </p:pic>
        </p:grpSp>
        <p:sp>
          <p:nvSpPr>
            <p:cNvPr id="12" name="文本框 11"/>
            <p:cNvSpPr txBox="1"/>
            <p:nvPr/>
          </p:nvSpPr>
          <p:spPr>
            <a:xfrm>
              <a:off x="12565" y="3662"/>
              <a:ext cx="2848" cy="1307"/>
            </a:xfrm>
            <a:prstGeom prst="rect">
              <a:avLst/>
            </a:prstGeom>
            <a:noFill/>
          </p:spPr>
          <p:txBody>
            <a:bodyPr wrap="none" rtlCol="0" anchor="t">
              <a:spAutoFit/>
            </a:bodyPr>
            <a:p>
              <a:pPr>
                <a:lnSpc>
                  <a:spcPct val="150000"/>
                </a:lnSpc>
              </a:pPr>
              <a:r>
                <a:rPr lang="zh-CN" altLang="en-US" sz="1600">
                  <a:latin typeface="微软雅黑" panose="020B0503020204020204" pitchFamily="2" charset="-122"/>
                  <a:ea typeface="微软雅黑" panose="020B0503020204020204" pitchFamily="2" charset="-122"/>
                  <a:cs typeface="微软雅黑" panose="020B0503020204020204" pitchFamily="2" charset="-122"/>
                  <a:sym typeface="+mn-ea"/>
                </a:rPr>
                <a:t>数据实时自动更新</a:t>
              </a:r>
              <a:endParaRPr lang="zh-CN" altLang="en-US" sz="1600">
                <a:latin typeface="微软雅黑" panose="020B0503020204020204" pitchFamily="2" charset="-122"/>
                <a:ea typeface="微软雅黑" panose="020B0503020204020204" pitchFamily="2" charset="-122"/>
                <a:cs typeface="微软雅黑" panose="020B0503020204020204" pitchFamily="2" charset="-122"/>
                <a:sym typeface="+mn-ea"/>
              </a:endParaRPr>
            </a:p>
            <a:p>
              <a:pPr>
                <a:lnSpc>
                  <a:spcPct val="150000"/>
                </a:lnSpc>
              </a:pPr>
              <a:r>
                <a:rPr lang="zh-CN" altLang="en-US" sz="1600">
                  <a:latin typeface="微软雅黑" panose="020B0503020204020204" pitchFamily="2" charset="-122"/>
                  <a:ea typeface="微软雅黑" panose="020B0503020204020204" pitchFamily="2" charset="-122"/>
                  <a:cs typeface="微软雅黑" panose="020B0503020204020204" pitchFamily="2" charset="-122"/>
                  <a:sym typeface="+mn-ea"/>
                </a:rPr>
                <a:t>精准查看销售状况</a:t>
              </a:r>
              <a:endParaRPr lang="zh-CN" altLang="en-US" sz="1600">
                <a:latin typeface="微软雅黑" panose="020B0503020204020204" pitchFamily="2" charset="-122"/>
                <a:ea typeface="微软雅黑" panose="020B0503020204020204" pitchFamily="2" charset="-122"/>
                <a:cs typeface="微软雅黑" panose="020B0503020204020204" pitchFamily="2" charset="-122"/>
                <a:sym typeface="+mn-ea"/>
              </a:endParaRPr>
            </a:p>
          </p:txBody>
        </p:sp>
      </p:grpSp>
      <p:grpSp>
        <p:nvGrpSpPr>
          <p:cNvPr id="20" name="组合 19"/>
          <p:cNvGrpSpPr/>
          <p:nvPr/>
        </p:nvGrpSpPr>
        <p:grpSpPr>
          <a:xfrm>
            <a:off x="5297805" y="1734820"/>
            <a:ext cx="1808480" cy="1706245"/>
            <a:chOff x="7156" y="2280"/>
            <a:chExt cx="2848" cy="2687"/>
          </a:xfrm>
        </p:grpSpPr>
        <p:sp>
          <p:nvSpPr>
            <p:cNvPr id="9" name="文本框 8"/>
            <p:cNvSpPr txBox="1"/>
            <p:nvPr/>
          </p:nvSpPr>
          <p:spPr>
            <a:xfrm>
              <a:off x="7156" y="3661"/>
              <a:ext cx="2848" cy="1307"/>
            </a:xfrm>
            <a:prstGeom prst="rect">
              <a:avLst/>
            </a:prstGeom>
            <a:noFill/>
          </p:spPr>
          <p:txBody>
            <a:bodyPr wrap="none" rtlCol="0" anchor="t">
              <a:spAutoFit/>
            </a:bodyPr>
            <a:p>
              <a:pPr algn="ctr">
                <a:lnSpc>
                  <a:spcPct val="150000"/>
                </a:lnSpc>
              </a:pPr>
              <a:r>
                <a:rPr lang="zh-CN" altLang="en-US" sz="1600">
                  <a:latin typeface="微软雅黑" panose="020B0503020204020204" pitchFamily="2" charset="-122"/>
                  <a:ea typeface="微软雅黑" panose="020B0503020204020204" pitchFamily="2" charset="-122"/>
                  <a:cs typeface="微软雅黑" panose="020B0503020204020204" pitchFamily="2" charset="-122"/>
                  <a:sym typeface="+mn-ea"/>
                </a:rPr>
                <a:t>技师服务质量提升</a:t>
              </a:r>
              <a:endParaRPr lang="zh-CN" altLang="en-US" sz="1600">
                <a:latin typeface="微软雅黑" panose="020B0503020204020204" pitchFamily="2" charset="-122"/>
                <a:ea typeface="微软雅黑" panose="020B0503020204020204" pitchFamily="2" charset="-122"/>
                <a:cs typeface="微软雅黑" panose="020B0503020204020204" pitchFamily="2" charset="-122"/>
                <a:sym typeface="+mn-ea"/>
              </a:endParaRPr>
            </a:p>
            <a:p>
              <a:pPr algn="ctr">
                <a:lnSpc>
                  <a:spcPct val="150000"/>
                </a:lnSpc>
              </a:pPr>
              <a:r>
                <a:rPr lang="zh-CN" altLang="en-US" sz="1600">
                  <a:latin typeface="微软雅黑" panose="020B0503020204020204" pitchFamily="2" charset="-122"/>
                  <a:ea typeface="微软雅黑" panose="020B0503020204020204" pitchFamily="2" charset="-122"/>
                  <a:cs typeface="微软雅黑" panose="020B0503020204020204" pitchFamily="2" charset="-122"/>
                  <a:sym typeface="+mn-ea"/>
                </a:rPr>
                <a:t>门店无需推动</a:t>
              </a:r>
              <a:endParaRPr lang="zh-CN" altLang="en-US" sz="1600">
                <a:latin typeface="微软雅黑" panose="020B0503020204020204" pitchFamily="2" charset="-122"/>
                <a:ea typeface="微软雅黑" panose="020B0503020204020204" pitchFamily="2" charset="-122"/>
                <a:cs typeface="微软雅黑" panose="020B0503020204020204" pitchFamily="2" charset="-122"/>
                <a:sym typeface="+mn-ea"/>
              </a:endParaRPr>
            </a:p>
          </p:txBody>
        </p:sp>
        <p:grpSp>
          <p:nvGrpSpPr>
            <p:cNvPr id="64" name="组合 63"/>
            <p:cNvGrpSpPr/>
            <p:nvPr/>
          </p:nvGrpSpPr>
          <p:grpSpPr>
            <a:xfrm rot="0">
              <a:off x="7889" y="2280"/>
              <a:ext cx="1383" cy="1383"/>
              <a:chOff x="8404" y="2079"/>
              <a:chExt cx="1472" cy="1472"/>
            </a:xfrm>
          </p:grpSpPr>
          <p:sp>
            <p:nvSpPr>
              <p:cNvPr id="18" name="椭圆 17"/>
              <p:cNvSpPr/>
              <p:nvPr/>
            </p:nvSpPr>
            <p:spPr>
              <a:xfrm>
                <a:off x="8404" y="2079"/>
                <a:ext cx="1472" cy="1472"/>
              </a:xfrm>
              <a:prstGeom prst="ellipse">
                <a:avLst/>
              </a:prstGeom>
              <a:noFill/>
              <a:ln>
                <a:solidFill>
                  <a:srgbClr val="026F45"/>
                </a:solidFill>
              </a:ln>
              <a:extLst>
                <a:ext uri="{909E8E84-426E-40DD-AFC4-6F175D3DCCD1}">
                  <a14:hiddenFill xmlns:a14="http://schemas.microsoft.com/office/drawing/2010/main">
                    <a:solidFill>
                      <a:srgbClr val="026F4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2" charset="-122"/>
                  <a:ea typeface="微软雅黑" panose="020B0503020204020204" pitchFamily="2" charset="-122"/>
                </a:endParaRPr>
              </a:p>
            </p:txBody>
          </p:sp>
          <p:pic>
            <p:nvPicPr>
              <p:cNvPr id="19" name="图片 18" descr="裂变"/>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09" y="2384"/>
                <a:ext cx="862" cy="862"/>
              </a:xfrm>
              <a:prstGeom prst="rect">
                <a:avLst/>
              </a:prstGeom>
            </p:spPr>
          </p:pic>
        </p:grpSp>
      </p:grpSp>
      <p:grpSp>
        <p:nvGrpSpPr>
          <p:cNvPr id="24" name="组合 23"/>
          <p:cNvGrpSpPr/>
          <p:nvPr/>
        </p:nvGrpSpPr>
        <p:grpSpPr>
          <a:xfrm>
            <a:off x="3994150" y="3508375"/>
            <a:ext cx="1605280" cy="1761490"/>
            <a:chOff x="11009" y="6496"/>
            <a:chExt cx="2528" cy="2774"/>
          </a:xfrm>
        </p:grpSpPr>
        <p:grpSp>
          <p:nvGrpSpPr>
            <p:cNvPr id="14" name="组合 13"/>
            <p:cNvGrpSpPr/>
            <p:nvPr/>
          </p:nvGrpSpPr>
          <p:grpSpPr>
            <a:xfrm rot="0">
              <a:off x="11580" y="6496"/>
              <a:ext cx="1383" cy="1383"/>
              <a:chOff x="14026" y="2079"/>
              <a:chExt cx="1472" cy="1472"/>
            </a:xfrm>
          </p:grpSpPr>
          <p:sp>
            <p:nvSpPr>
              <p:cNvPr id="15" name="椭圆 14"/>
              <p:cNvSpPr/>
              <p:nvPr/>
            </p:nvSpPr>
            <p:spPr>
              <a:xfrm>
                <a:off x="14026" y="2079"/>
                <a:ext cx="1472" cy="1472"/>
              </a:xfrm>
              <a:prstGeom prst="ellipse">
                <a:avLst/>
              </a:prstGeom>
              <a:noFill/>
              <a:ln>
                <a:solidFill>
                  <a:srgbClr val="026F45"/>
                </a:solidFill>
              </a:ln>
              <a:extLst>
                <a:ext uri="{909E8E84-426E-40DD-AFC4-6F175D3DCCD1}">
                  <a14:hiddenFill xmlns:a14="http://schemas.microsoft.com/office/drawing/2010/main">
                    <a:solidFill>
                      <a:srgbClr val="026F4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2" charset="-122"/>
                  <a:ea typeface="微软雅黑" panose="020B0503020204020204" pitchFamily="2" charset="-122"/>
                </a:endParaRPr>
              </a:p>
            </p:txBody>
          </p:sp>
          <p:pic>
            <p:nvPicPr>
              <p:cNvPr id="17" name="图片 16" descr="分销"/>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223" y="2276"/>
                <a:ext cx="1079" cy="1079"/>
              </a:xfrm>
              <a:prstGeom prst="rect">
                <a:avLst/>
              </a:prstGeom>
            </p:spPr>
          </p:pic>
        </p:grpSp>
        <p:sp>
          <p:nvSpPr>
            <p:cNvPr id="21" name="文本框 20"/>
            <p:cNvSpPr txBox="1"/>
            <p:nvPr/>
          </p:nvSpPr>
          <p:spPr>
            <a:xfrm>
              <a:off x="11009" y="7963"/>
              <a:ext cx="2528" cy="1307"/>
            </a:xfrm>
            <a:prstGeom prst="rect">
              <a:avLst/>
            </a:prstGeom>
            <a:noFill/>
          </p:spPr>
          <p:txBody>
            <a:bodyPr wrap="none" rtlCol="0" anchor="t">
              <a:spAutoFit/>
            </a:bodyPr>
            <a:p>
              <a:pPr algn="ctr">
                <a:lnSpc>
                  <a:spcPct val="150000"/>
                </a:lnSpc>
              </a:pPr>
              <a:r>
                <a:rPr lang="zh-CN" altLang="en-US" sz="1600">
                  <a:latin typeface="微软雅黑" panose="020B0503020204020204" pitchFamily="2" charset="-122"/>
                  <a:ea typeface="微软雅黑" panose="020B0503020204020204" pitchFamily="2" charset="-122"/>
                  <a:cs typeface="微软雅黑" panose="020B0503020204020204" pitchFamily="2" charset="-122"/>
                  <a:sym typeface="+mn-ea"/>
                </a:rPr>
                <a:t>返利实时到账</a:t>
              </a:r>
              <a:endParaRPr lang="zh-CN" altLang="en-US" sz="1600">
                <a:latin typeface="微软雅黑" panose="020B0503020204020204" pitchFamily="2" charset="-122"/>
                <a:ea typeface="微软雅黑" panose="020B0503020204020204" pitchFamily="2" charset="-122"/>
                <a:cs typeface="微软雅黑" panose="020B0503020204020204" pitchFamily="2" charset="-122"/>
                <a:sym typeface="+mn-ea"/>
              </a:endParaRPr>
            </a:p>
            <a:p>
              <a:pPr algn="ctr">
                <a:lnSpc>
                  <a:spcPct val="150000"/>
                </a:lnSpc>
              </a:pPr>
              <a:r>
                <a:rPr lang="zh-CN" altLang="en-US" sz="1600">
                  <a:latin typeface="微软雅黑" panose="020B0503020204020204" pitchFamily="2" charset="-122"/>
                  <a:ea typeface="微软雅黑" panose="020B0503020204020204" pitchFamily="2" charset="-122"/>
                  <a:cs typeface="微软雅黑" panose="020B0503020204020204" pitchFamily="2" charset="-122"/>
                  <a:sym typeface="+mn-ea"/>
                </a:rPr>
                <a:t>提高</a:t>
              </a:r>
              <a:r>
                <a:rPr lang="zh-CN" altLang="en-US" sz="1600">
                  <a:latin typeface="微软雅黑" panose="020B0503020204020204" pitchFamily="2" charset="-122"/>
                  <a:ea typeface="微软雅黑" panose="020B0503020204020204" pitchFamily="2" charset="-122"/>
                  <a:cs typeface="微软雅黑" panose="020B0503020204020204" pitchFamily="2" charset="-122"/>
                  <a:sym typeface="+mn-ea"/>
                </a:rPr>
                <a:t>产品进货率</a:t>
              </a:r>
              <a:endParaRPr lang="zh-CN" altLang="en-US" sz="1600">
                <a:latin typeface="微软雅黑" panose="020B0503020204020204" pitchFamily="2" charset="-122"/>
                <a:ea typeface="微软雅黑" panose="020B0503020204020204" pitchFamily="2" charset="-122"/>
                <a:cs typeface="微软雅黑" panose="020B0503020204020204" pitchFamily="2" charset="-122"/>
                <a:sym typeface="+mn-ea"/>
              </a:endParaRPr>
            </a:p>
          </p:txBody>
        </p:sp>
      </p:grpSp>
      <p:grpSp>
        <p:nvGrpSpPr>
          <p:cNvPr id="25" name="组合 24"/>
          <p:cNvGrpSpPr/>
          <p:nvPr/>
        </p:nvGrpSpPr>
        <p:grpSpPr>
          <a:xfrm>
            <a:off x="8298815" y="1680845"/>
            <a:ext cx="1402080" cy="1760220"/>
            <a:chOff x="15001" y="6497"/>
            <a:chExt cx="2208" cy="2772"/>
          </a:xfrm>
        </p:grpSpPr>
        <p:grpSp>
          <p:nvGrpSpPr>
            <p:cNvPr id="99" name="组合 98"/>
            <p:cNvGrpSpPr/>
            <p:nvPr/>
          </p:nvGrpSpPr>
          <p:grpSpPr>
            <a:xfrm>
              <a:off x="15413" y="6497"/>
              <a:ext cx="1383" cy="1383"/>
              <a:chOff x="6116" y="8127"/>
              <a:chExt cx="1472" cy="1472"/>
            </a:xfrm>
          </p:grpSpPr>
          <p:sp>
            <p:nvSpPr>
              <p:cNvPr id="26" name="椭圆 25"/>
              <p:cNvSpPr/>
              <p:nvPr/>
            </p:nvSpPr>
            <p:spPr>
              <a:xfrm>
                <a:off x="6116" y="8127"/>
                <a:ext cx="1472" cy="1472"/>
              </a:xfrm>
              <a:prstGeom prst="ellipse">
                <a:avLst/>
              </a:prstGeom>
              <a:noFill/>
              <a:ln>
                <a:solidFill>
                  <a:srgbClr val="026F45"/>
                </a:solidFill>
              </a:ln>
              <a:extLst>
                <a:ext uri="{909E8E84-426E-40DD-AFC4-6F175D3DCCD1}">
                  <a14:hiddenFill xmlns:a14="http://schemas.microsoft.com/office/drawing/2010/main">
                    <a:solidFill>
                      <a:srgbClr val="026F4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2" charset="-122"/>
                  <a:ea typeface="微软雅黑" panose="020B0503020204020204" pitchFamily="2" charset="-122"/>
                </a:endParaRPr>
              </a:p>
            </p:txBody>
          </p:sp>
          <p:pic>
            <p:nvPicPr>
              <p:cNvPr id="58" name="图片 57" descr="一物一码"/>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18" y="8476"/>
                <a:ext cx="867" cy="830"/>
              </a:xfrm>
              <a:prstGeom prst="rect">
                <a:avLst/>
              </a:prstGeom>
            </p:spPr>
          </p:pic>
        </p:grpSp>
        <p:sp>
          <p:nvSpPr>
            <p:cNvPr id="23" name="文本框 22"/>
            <p:cNvSpPr txBox="1"/>
            <p:nvPr/>
          </p:nvSpPr>
          <p:spPr>
            <a:xfrm>
              <a:off x="15001" y="7963"/>
              <a:ext cx="2208" cy="1307"/>
            </a:xfrm>
            <a:prstGeom prst="rect">
              <a:avLst/>
            </a:prstGeom>
            <a:noFill/>
          </p:spPr>
          <p:txBody>
            <a:bodyPr wrap="none" rtlCol="0" anchor="t">
              <a:spAutoFit/>
            </a:bodyPr>
            <a:p>
              <a:pPr>
                <a:lnSpc>
                  <a:spcPct val="150000"/>
                </a:lnSpc>
                <a:buFont typeface="Wingdings" panose="05000000000000000000" charset="0"/>
                <a:buNone/>
              </a:pPr>
              <a:r>
                <a:rPr lang="zh-CN" altLang="en-US" sz="1600">
                  <a:latin typeface="微软雅黑" panose="020B0503020204020204" pitchFamily="2" charset="-122"/>
                  <a:ea typeface="微软雅黑" panose="020B0503020204020204" pitchFamily="2" charset="-122"/>
                  <a:cs typeface="微软雅黑" panose="020B0503020204020204" pitchFamily="2" charset="-122"/>
                  <a:sym typeface="+mn-ea"/>
                </a:rPr>
                <a:t>库存自动提示</a:t>
              </a:r>
              <a:endParaRPr lang="zh-CN" altLang="en-US" sz="1600">
                <a:latin typeface="微软雅黑" panose="020B0503020204020204" pitchFamily="2" charset="-122"/>
                <a:ea typeface="微软雅黑" panose="020B0503020204020204" pitchFamily="2" charset="-122"/>
                <a:cs typeface="微软雅黑" panose="020B0503020204020204" pitchFamily="2" charset="-122"/>
                <a:sym typeface="+mn-ea"/>
              </a:endParaRPr>
            </a:p>
            <a:p>
              <a:pPr>
                <a:lnSpc>
                  <a:spcPct val="150000"/>
                </a:lnSpc>
                <a:buFont typeface="Wingdings" panose="05000000000000000000" charset="0"/>
                <a:buNone/>
              </a:pPr>
              <a:r>
                <a:rPr lang="zh-CN" altLang="en-US" sz="1600">
                  <a:latin typeface="微软雅黑" panose="020B0503020204020204" pitchFamily="2" charset="-122"/>
                  <a:ea typeface="微软雅黑" panose="020B0503020204020204" pitchFamily="2" charset="-122"/>
                  <a:cs typeface="微软雅黑" panose="020B0503020204020204" pitchFamily="2" charset="-122"/>
                  <a:sym typeface="+mn-ea"/>
                </a:rPr>
                <a:t>减少人工管理</a:t>
              </a:r>
              <a:endParaRPr lang="zh-CN" altLang="en-US" sz="1600">
                <a:latin typeface="微软雅黑" panose="020B0503020204020204" pitchFamily="2" charset="-122"/>
                <a:ea typeface="微软雅黑" panose="020B0503020204020204" pitchFamily="2" charset="-122"/>
                <a:cs typeface="微软雅黑" panose="020B0503020204020204" pitchFamily="2" charset="-122"/>
                <a:sym typeface="+mn-ea"/>
              </a:endParaRPr>
            </a:p>
          </p:txBody>
        </p:sp>
      </p:grpSp>
      <p:sp>
        <p:nvSpPr>
          <p:cNvPr id="27" name="文本框 26"/>
          <p:cNvSpPr txBox="1"/>
          <p:nvPr/>
        </p:nvSpPr>
        <p:spPr>
          <a:xfrm>
            <a:off x="2593975" y="5906770"/>
            <a:ext cx="7498080" cy="368300"/>
          </a:xfrm>
          <a:prstGeom prst="rect">
            <a:avLst/>
          </a:prstGeom>
          <a:noFill/>
        </p:spPr>
        <p:txBody>
          <a:bodyPr wrap="none" rtlCol="0">
            <a:spAutoFit/>
          </a:bodyPr>
          <a:p>
            <a:r>
              <a:rPr lang="zh-CN" altLang="en-US" b="1">
                <a:latin typeface="微软雅黑" panose="020B0503020204020204" pitchFamily="2" charset="-122"/>
                <a:ea typeface="微软雅黑" panose="020B0503020204020204" pitchFamily="2" charset="-122"/>
              </a:rPr>
              <a:t>傻瓜式营销管理工具，门店操作简单，数据呈现明细，奖励返利实时到账</a:t>
            </a:r>
            <a:endParaRPr lang="zh-CN" altLang="en-US" b="1">
              <a:latin typeface="微软雅黑" panose="020B0503020204020204" pitchFamily="2" charset="-122"/>
              <a:ea typeface="微软雅黑" panose="020B0503020204020204"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肘形连接符 2"/>
          <p:cNvCxnSpPr>
            <a:stCxn id="57" idx="1"/>
            <a:endCxn id="26" idx="3"/>
          </p:cNvCxnSpPr>
          <p:nvPr/>
        </p:nvCxnSpPr>
        <p:spPr>
          <a:xfrm rot="10800000">
            <a:off x="2750185" y="2653665"/>
            <a:ext cx="2825115" cy="504190"/>
          </a:xfrm>
          <a:prstGeom prst="bentConnector3">
            <a:avLst>
              <a:gd name="adj1" fmla="val 49989"/>
            </a:avLst>
          </a:prstGeom>
          <a:ln w="19050">
            <a:solidFill>
              <a:srgbClr val="7F7F7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sz="2000" b="1">
                <a:solidFill>
                  <a:schemeClr val="tx1"/>
                </a:solidFill>
                <a:latin typeface="Impact" panose="020B0806030902050204" pitchFamily="2" charset="0"/>
                <a:ea typeface="微软雅黑" panose="020B0503020204020204" pitchFamily="2" charset="-122"/>
                <a:sym typeface="Impact" panose="020B0806030902050204" pitchFamily="2" charset="0"/>
              </a:rPr>
              <a:t>门店逻辑</a:t>
            </a:r>
            <a:endParaRPr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cxnSp>
        <p:nvCxnSpPr>
          <p:cNvPr id="9" name="肘形连接符 8"/>
          <p:cNvCxnSpPr>
            <a:stCxn id="26" idx="2"/>
            <a:endCxn id="18" idx="3"/>
          </p:cNvCxnSpPr>
          <p:nvPr/>
        </p:nvCxnSpPr>
        <p:spPr>
          <a:xfrm rot="5400000" flipV="1">
            <a:off x="1612900" y="3544570"/>
            <a:ext cx="2611755" cy="1378585"/>
          </a:xfrm>
          <a:prstGeom prst="bentConnector3">
            <a:avLst>
              <a:gd name="adj1" fmla="val 109117"/>
            </a:avLst>
          </a:prstGeom>
          <a:ln w="19050">
            <a:solidFill>
              <a:schemeClr val="accent4">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线箭头连接符 122"/>
          <p:cNvCxnSpPr>
            <a:stCxn id="42" idx="2"/>
          </p:cNvCxnSpPr>
          <p:nvPr/>
        </p:nvCxnSpPr>
        <p:spPr>
          <a:xfrm flipH="1">
            <a:off x="7684135" y="2289175"/>
            <a:ext cx="20320" cy="19570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流程图: 磁盘 17"/>
          <p:cNvSpPr/>
          <p:nvPr/>
        </p:nvSpPr>
        <p:spPr>
          <a:xfrm>
            <a:off x="3086735" y="4761230"/>
            <a:ext cx="1042035" cy="778510"/>
          </a:xfrm>
          <a:prstGeom prst="flowChartMagneticDisk">
            <a:avLst/>
          </a:prstGeom>
          <a:solidFill>
            <a:schemeClr val="accent5">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TW" altLang="en-US" sz="1200" dirty="0">
                <a:solidFill>
                  <a:schemeClr val="bg1"/>
                </a:solidFill>
                <a:latin typeface="微软雅黑" panose="020B0503020204020204" pitchFamily="2" charset="-122"/>
                <a:ea typeface="微软雅黑" panose="020B0503020204020204" pitchFamily="2" charset="-122"/>
                <a:sym typeface="+mn-ea"/>
              </a:rPr>
              <a:t>总部</a:t>
            </a:r>
            <a:br>
              <a:rPr lang="en-US" altLang="zh-TW" sz="1200" dirty="0">
                <a:solidFill>
                  <a:schemeClr val="bg1"/>
                </a:solidFill>
                <a:latin typeface="微软雅黑" panose="020B0503020204020204" pitchFamily="2" charset="-122"/>
                <a:ea typeface="微软雅黑" panose="020B0503020204020204" pitchFamily="2" charset="-122"/>
                <a:sym typeface="+mn-ea"/>
              </a:rPr>
            </a:br>
            <a:r>
              <a:rPr lang="zh-TW" altLang="en-US" sz="1200" dirty="0">
                <a:latin typeface="微软雅黑" panose="020B0503020204020204" pitchFamily="2" charset="-122"/>
                <a:ea typeface="微软雅黑" panose="020B0503020204020204" pitchFamily="2" charset="-122"/>
              </a:rPr>
              <a:t>数据中心</a:t>
            </a:r>
            <a:endParaRPr lang="en-US" sz="1200" dirty="0">
              <a:latin typeface="微软雅黑" panose="020B0503020204020204" pitchFamily="2" charset="-122"/>
              <a:ea typeface="微软雅黑" panose="020B0503020204020204" pitchFamily="2" charset="-122"/>
            </a:endParaRPr>
          </a:p>
        </p:txBody>
      </p:sp>
      <p:grpSp>
        <p:nvGrpSpPr>
          <p:cNvPr id="25" name="组合 24"/>
          <p:cNvGrpSpPr/>
          <p:nvPr/>
        </p:nvGrpSpPr>
        <p:grpSpPr>
          <a:xfrm rot="0">
            <a:off x="1448181" y="2379345"/>
            <a:ext cx="1301735" cy="859748"/>
            <a:chOff x="224364" y="3406817"/>
            <a:chExt cx="1301524" cy="859723"/>
          </a:xfrm>
        </p:grpSpPr>
        <p:sp>
          <p:nvSpPr>
            <p:cNvPr id="26" name="矩形 25"/>
            <p:cNvSpPr/>
            <p:nvPr/>
          </p:nvSpPr>
          <p:spPr>
            <a:xfrm>
              <a:off x="484048" y="3406817"/>
              <a:ext cx="1041840" cy="54840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schemeClr val="bg1"/>
                  </a:solidFill>
                  <a:latin typeface="微软雅黑" panose="020B0503020204020204" pitchFamily="2" charset="-122"/>
                  <a:ea typeface="微软雅黑" panose="020B0503020204020204" pitchFamily="2" charset="-122"/>
                  <a:sym typeface="+mn-ea"/>
                </a:rPr>
                <a:t>发货</a:t>
              </a:r>
              <a:endParaRPr lang="zh-CN" altLang="en-US" sz="1200" dirty="0">
                <a:solidFill>
                  <a:schemeClr val="bg1"/>
                </a:solidFill>
                <a:latin typeface="微软雅黑" panose="020B0503020204020204" pitchFamily="2" charset="-122"/>
                <a:ea typeface="微软雅黑" panose="020B0503020204020204" pitchFamily="2" charset="-122"/>
                <a:sym typeface="+mn-ea"/>
              </a:endParaRPr>
            </a:p>
          </p:txBody>
        </p:sp>
        <p:sp>
          <p:nvSpPr>
            <p:cNvPr id="27" name="Freeform 51"/>
            <p:cNvSpPr/>
            <p:nvPr/>
          </p:nvSpPr>
          <p:spPr>
            <a:xfrm>
              <a:off x="249090" y="3494259"/>
              <a:ext cx="466530" cy="494015"/>
            </a:xfrm>
            <a:custGeom>
              <a:avLst/>
              <a:gdLst>
                <a:gd name="connsiteX0" fmla="*/ 518189 w 1036377"/>
                <a:gd name="connsiteY0" fmla="*/ 0 h 1097433"/>
                <a:gd name="connsiteX1" fmla="*/ 736500 w 1036377"/>
                <a:gd name="connsiteY1" fmla="*/ 289834 h 1097433"/>
                <a:gd name="connsiteX2" fmla="*/ 758582 w 1036377"/>
                <a:gd name="connsiteY2" fmla="*/ 345184 h 1097433"/>
                <a:gd name="connsiteX3" fmla="*/ 751556 w 1036377"/>
                <a:gd name="connsiteY3" fmla="*/ 382420 h 1097433"/>
                <a:gd name="connsiteX4" fmla="*/ 699362 w 1036377"/>
                <a:gd name="connsiteY4" fmla="*/ 427203 h 1097433"/>
                <a:gd name="connsiteX5" fmla="*/ 633116 w 1036377"/>
                <a:gd name="connsiteY5" fmla="*/ 541929 h 1097433"/>
                <a:gd name="connsiteX6" fmla="*/ 633116 w 1036377"/>
                <a:gd name="connsiteY6" fmla="*/ 605330 h 1097433"/>
                <a:gd name="connsiteX7" fmla="*/ 954812 w 1036377"/>
                <a:gd name="connsiteY7" fmla="*/ 742700 h 1097433"/>
                <a:gd name="connsiteX8" fmla="*/ 999478 w 1036377"/>
                <a:gd name="connsiteY8" fmla="*/ 790502 h 1097433"/>
                <a:gd name="connsiteX9" fmla="*/ 1032973 w 1036377"/>
                <a:gd name="connsiteY9" fmla="*/ 1069121 h 1097433"/>
                <a:gd name="connsiteX10" fmla="*/ 1036377 w 1036377"/>
                <a:gd name="connsiteY10" fmla="*/ 1097433 h 1097433"/>
                <a:gd name="connsiteX11" fmla="*/ 0 w 1036377"/>
                <a:gd name="connsiteY11" fmla="*/ 1097433 h 1097433"/>
                <a:gd name="connsiteX12" fmla="*/ 1329 w 1036377"/>
                <a:gd name="connsiteY12" fmla="*/ 1086375 h 1097433"/>
                <a:gd name="connsiteX13" fmla="*/ 36899 w 1036377"/>
                <a:gd name="connsiteY13" fmla="*/ 790502 h 1097433"/>
                <a:gd name="connsiteX14" fmla="*/ 81063 w 1036377"/>
                <a:gd name="connsiteY14" fmla="*/ 742700 h 1097433"/>
                <a:gd name="connsiteX15" fmla="*/ 403261 w 1036377"/>
                <a:gd name="connsiteY15" fmla="*/ 608853 h 1097433"/>
                <a:gd name="connsiteX16" fmla="*/ 403261 w 1036377"/>
                <a:gd name="connsiteY16" fmla="*/ 541929 h 1097433"/>
                <a:gd name="connsiteX17" fmla="*/ 340528 w 1036377"/>
                <a:gd name="connsiteY17" fmla="*/ 427203 h 1097433"/>
                <a:gd name="connsiteX18" fmla="*/ 284821 w 1036377"/>
                <a:gd name="connsiteY18" fmla="*/ 382420 h 1097433"/>
                <a:gd name="connsiteX19" fmla="*/ 277795 w 1036377"/>
                <a:gd name="connsiteY19" fmla="*/ 345184 h 1097433"/>
                <a:gd name="connsiteX20" fmla="*/ 303390 w 1036377"/>
                <a:gd name="connsiteY20" fmla="*/ 289834 h 1097433"/>
                <a:gd name="connsiteX21" fmla="*/ 518189 w 1036377"/>
                <a:gd name="connsiteY21" fmla="*/ 0 h 10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77" h="1097433">
                  <a:moveTo>
                    <a:pt x="518189" y="0"/>
                  </a:moveTo>
                  <a:cubicBezTo>
                    <a:pt x="636629" y="0"/>
                    <a:pt x="762597" y="130325"/>
                    <a:pt x="736500" y="289834"/>
                  </a:cubicBezTo>
                  <a:cubicBezTo>
                    <a:pt x="755069" y="300904"/>
                    <a:pt x="762597" y="323044"/>
                    <a:pt x="758582" y="345184"/>
                  </a:cubicBezTo>
                  <a:cubicBezTo>
                    <a:pt x="758582" y="345184"/>
                    <a:pt x="758582" y="345184"/>
                    <a:pt x="751556" y="382420"/>
                  </a:cubicBezTo>
                  <a:cubicBezTo>
                    <a:pt x="747541" y="412108"/>
                    <a:pt x="725459" y="430725"/>
                    <a:pt x="699362" y="427203"/>
                  </a:cubicBezTo>
                  <a:cubicBezTo>
                    <a:pt x="680793" y="475509"/>
                    <a:pt x="658711" y="512241"/>
                    <a:pt x="633116" y="541929"/>
                  </a:cubicBezTo>
                  <a:cubicBezTo>
                    <a:pt x="633116" y="541929"/>
                    <a:pt x="633116" y="541929"/>
                    <a:pt x="633116" y="605330"/>
                  </a:cubicBezTo>
                  <a:cubicBezTo>
                    <a:pt x="633116" y="605330"/>
                    <a:pt x="633116" y="605330"/>
                    <a:pt x="954812" y="742700"/>
                  </a:cubicBezTo>
                  <a:cubicBezTo>
                    <a:pt x="973381" y="750248"/>
                    <a:pt x="991950" y="772388"/>
                    <a:pt x="999478" y="790502"/>
                  </a:cubicBezTo>
                  <a:cubicBezTo>
                    <a:pt x="999478" y="790502"/>
                    <a:pt x="999478" y="790502"/>
                    <a:pt x="1032973" y="1069121"/>
                  </a:cubicBezTo>
                  <a:lnTo>
                    <a:pt x="1036377" y="1097433"/>
                  </a:lnTo>
                  <a:lnTo>
                    <a:pt x="0" y="1097433"/>
                  </a:lnTo>
                  <a:lnTo>
                    <a:pt x="1329" y="1086375"/>
                  </a:lnTo>
                  <a:cubicBezTo>
                    <a:pt x="6411" y="1044107"/>
                    <a:pt x="16574" y="959572"/>
                    <a:pt x="36899" y="790502"/>
                  </a:cubicBezTo>
                  <a:cubicBezTo>
                    <a:pt x="44427" y="772388"/>
                    <a:pt x="62494" y="750248"/>
                    <a:pt x="81063" y="742700"/>
                  </a:cubicBezTo>
                  <a:cubicBezTo>
                    <a:pt x="81063" y="742700"/>
                    <a:pt x="81063" y="742700"/>
                    <a:pt x="403261" y="608853"/>
                  </a:cubicBezTo>
                  <a:cubicBezTo>
                    <a:pt x="403261" y="608853"/>
                    <a:pt x="403261" y="608853"/>
                    <a:pt x="403261" y="541929"/>
                  </a:cubicBezTo>
                  <a:cubicBezTo>
                    <a:pt x="377164" y="512241"/>
                    <a:pt x="355082" y="475509"/>
                    <a:pt x="340528" y="427203"/>
                  </a:cubicBezTo>
                  <a:cubicBezTo>
                    <a:pt x="310918" y="430725"/>
                    <a:pt x="288334" y="412108"/>
                    <a:pt x="284821" y="382420"/>
                  </a:cubicBezTo>
                  <a:cubicBezTo>
                    <a:pt x="284821" y="382420"/>
                    <a:pt x="284821" y="382420"/>
                    <a:pt x="277795" y="345184"/>
                  </a:cubicBezTo>
                  <a:cubicBezTo>
                    <a:pt x="273780" y="323044"/>
                    <a:pt x="281308" y="300904"/>
                    <a:pt x="303390" y="289834"/>
                  </a:cubicBezTo>
                  <a:cubicBezTo>
                    <a:pt x="277795" y="130325"/>
                    <a:pt x="403261" y="0"/>
                    <a:pt x="518189" y="0"/>
                  </a:cubicBezTo>
                  <a:close/>
                </a:path>
              </a:pathLst>
            </a:cu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微软雅黑" panose="020B0503020204020204" pitchFamily="2" charset="-122"/>
                <a:ea typeface="微软雅黑" panose="020B0503020204020204" pitchFamily="2" charset="-122"/>
              </a:endParaRPr>
            </a:p>
          </p:txBody>
        </p:sp>
        <p:sp>
          <p:nvSpPr>
            <p:cNvPr id="28" name="矩形 27"/>
            <p:cNvSpPr/>
            <p:nvPr/>
          </p:nvSpPr>
          <p:spPr>
            <a:xfrm>
              <a:off x="224364" y="4006197"/>
              <a:ext cx="462205" cy="260343"/>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分仓</a:t>
              </a:r>
              <a:endParaRPr lang="zh-CN" altLang="en-US" sz="1100" dirty="0">
                <a:latin typeface="微软雅黑" panose="020B0503020204020204" pitchFamily="2" charset="-122"/>
                <a:ea typeface="微软雅黑" panose="020B0503020204020204" pitchFamily="2" charset="-122"/>
                <a:sym typeface="+mn-ea"/>
              </a:endParaRPr>
            </a:p>
          </p:txBody>
        </p:sp>
      </p:grpSp>
      <p:cxnSp>
        <p:nvCxnSpPr>
          <p:cNvPr id="35" name="肘形连接符 34"/>
          <p:cNvCxnSpPr>
            <a:stCxn id="39" idx="2"/>
            <a:endCxn id="26" idx="2"/>
          </p:cNvCxnSpPr>
          <p:nvPr/>
        </p:nvCxnSpPr>
        <p:spPr>
          <a:xfrm rot="5400000" flipH="1">
            <a:off x="3506470" y="1651000"/>
            <a:ext cx="1305560" cy="3859530"/>
          </a:xfrm>
          <a:prstGeom prst="bentConnector3">
            <a:avLst>
              <a:gd name="adj1" fmla="val -18239"/>
            </a:avLst>
          </a:prstGeom>
          <a:ln w="19050">
            <a:solidFill>
              <a:schemeClr val="accent4">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383905" y="4245610"/>
            <a:ext cx="1042035" cy="54864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sz="1200" dirty="0">
                <a:solidFill>
                  <a:schemeClr val="bg1"/>
                </a:solidFill>
                <a:latin typeface="Impact" panose="020B0806030902050204" pitchFamily="2" charset="0"/>
                <a:ea typeface="微软雅黑" panose="020B0503020204020204" pitchFamily="2" charset="-122"/>
                <a:sym typeface="Impact" panose="020B0806030902050204" pitchFamily="2" charset="0"/>
              </a:rPr>
              <a:t>退货</a:t>
            </a:r>
            <a:endParaRPr lang="zh-CN" altLang="zh-CN" sz="1200" dirty="0">
              <a:solidFill>
                <a:schemeClr val="bg1"/>
              </a:solidFill>
              <a:latin typeface="Impact" panose="020B0806030902050204" pitchFamily="2" charset="0"/>
              <a:ea typeface="微软雅黑" panose="020B0503020204020204" pitchFamily="2" charset="-122"/>
              <a:sym typeface="Impact" panose="020B0806030902050204" pitchFamily="2" charset="0"/>
            </a:endParaRPr>
          </a:p>
        </p:txBody>
      </p:sp>
      <p:sp>
        <p:nvSpPr>
          <p:cNvPr id="38" name="矩形 37"/>
          <p:cNvSpPr/>
          <p:nvPr/>
        </p:nvSpPr>
        <p:spPr>
          <a:xfrm>
            <a:off x="5575300" y="1918335"/>
            <a:ext cx="1042035" cy="5486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门店</a:t>
            </a:r>
            <a:endParaRPr lang="zh-CN" altLang="en-US" sz="1200" dirty="0">
              <a:latin typeface="微软雅黑" panose="020B0503020204020204" pitchFamily="2" charset="-122"/>
              <a:ea typeface="微软雅黑" panose="020B0503020204020204" pitchFamily="2" charset="-122"/>
            </a:endParaRPr>
          </a:p>
        </p:txBody>
      </p:sp>
      <p:sp>
        <p:nvSpPr>
          <p:cNvPr id="39" name="矩形 38"/>
          <p:cNvSpPr/>
          <p:nvPr/>
        </p:nvSpPr>
        <p:spPr>
          <a:xfrm>
            <a:off x="5567680" y="3684905"/>
            <a:ext cx="1042035" cy="5486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库存不足报警</a:t>
            </a:r>
            <a:endParaRPr lang="zh-CN" altLang="en-US" sz="1200" dirty="0">
              <a:latin typeface="微软雅黑" panose="020B0503020204020204" pitchFamily="2" charset="-122"/>
              <a:ea typeface="微软雅黑" panose="020B0503020204020204" pitchFamily="2" charset="-122"/>
            </a:endParaRPr>
          </a:p>
        </p:txBody>
      </p:sp>
      <p:sp>
        <p:nvSpPr>
          <p:cNvPr id="42" name="矩形 41"/>
          <p:cNvSpPr/>
          <p:nvPr/>
        </p:nvSpPr>
        <p:spPr>
          <a:xfrm>
            <a:off x="7183120" y="1927225"/>
            <a:ext cx="1042035" cy="3619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退货</a:t>
            </a:r>
            <a:endParaRPr lang="zh-CN" altLang="en-US" sz="1200" dirty="0">
              <a:latin typeface="微软雅黑" panose="020B0503020204020204" pitchFamily="2" charset="-122"/>
              <a:ea typeface="微软雅黑" panose="020B0503020204020204" pitchFamily="2" charset="-122"/>
            </a:endParaRPr>
          </a:p>
        </p:txBody>
      </p:sp>
      <p:sp>
        <p:nvSpPr>
          <p:cNvPr id="43" name="矩形 42"/>
          <p:cNvSpPr/>
          <p:nvPr/>
        </p:nvSpPr>
        <p:spPr>
          <a:xfrm>
            <a:off x="7183755" y="2364105"/>
            <a:ext cx="1041400" cy="330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换货</a:t>
            </a:r>
            <a:endParaRPr lang="zh-CN" altLang="en-US" sz="1200" dirty="0">
              <a:latin typeface="微软雅黑" panose="020B0503020204020204" pitchFamily="2" charset="-122"/>
              <a:ea typeface="微软雅黑" panose="020B0503020204020204" pitchFamily="2" charset="-122"/>
            </a:endParaRPr>
          </a:p>
        </p:txBody>
      </p:sp>
      <p:sp>
        <p:nvSpPr>
          <p:cNvPr id="57" name="矩形 56"/>
          <p:cNvSpPr/>
          <p:nvPr/>
        </p:nvSpPr>
        <p:spPr>
          <a:xfrm>
            <a:off x="5575300" y="2883535"/>
            <a:ext cx="1042035" cy="5486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门店</a:t>
            </a:r>
            <a:endParaRPr lang="zh-CN" altLang="en-US" sz="1200" dirty="0">
              <a:latin typeface="微软雅黑" panose="020B0503020204020204" pitchFamily="2" charset="-122"/>
              <a:ea typeface="微软雅黑" panose="020B0503020204020204" pitchFamily="2" charset="-122"/>
            </a:endParaRPr>
          </a:p>
        </p:txBody>
      </p:sp>
      <p:cxnSp>
        <p:nvCxnSpPr>
          <p:cNvPr id="59" name="肘形连接符 58"/>
          <p:cNvCxnSpPr>
            <a:stCxn id="60" idx="4"/>
            <a:endCxn id="39" idx="1"/>
          </p:cNvCxnSpPr>
          <p:nvPr/>
        </p:nvCxnSpPr>
        <p:spPr>
          <a:xfrm rot="5400000" flipV="1">
            <a:off x="4570730" y="2962275"/>
            <a:ext cx="1708785" cy="285115"/>
          </a:xfrm>
          <a:prstGeom prst="bentConnector2">
            <a:avLst/>
          </a:prstGeom>
          <a:ln w="19050">
            <a:solidFill>
              <a:srgbClr val="7F7F7F"/>
            </a:solidFill>
            <a:prstDash val="sysDash"/>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5228590" y="2142490"/>
            <a:ext cx="107950" cy="10795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62" name="椭圆 61"/>
          <p:cNvSpPr/>
          <p:nvPr/>
        </p:nvSpPr>
        <p:spPr>
          <a:xfrm>
            <a:off x="5241925" y="3105150"/>
            <a:ext cx="107950" cy="10795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66" name="矩形 65"/>
          <p:cNvSpPr/>
          <p:nvPr/>
        </p:nvSpPr>
        <p:spPr>
          <a:xfrm>
            <a:off x="7162800" y="2896870"/>
            <a:ext cx="1042035" cy="37274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sym typeface="+mn-ea"/>
              </a:rPr>
              <a:t>退货</a:t>
            </a:r>
            <a:endParaRPr lang="en-US" sz="1200" dirty="0">
              <a:latin typeface="微软雅黑" panose="020B0503020204020204" pitchFamily="2" charset="-122"/>
              <a:ea typeface="微软雅黑" panose="020B0503020204020204" pitchFamily="2" charset="-122"/>
            </a:endParaRPr>
          </a:p>
        </p:txBody>
      </p:sp>
      <p:sp>
        <p:nvSpPr>
          <p:cNvPr id="67" name="矩形 66"/>
          <p:cNvSpPr/>
          <p:nvPr/>
        </p:nvSpPr>
        <p:spPr>
          <a:xfrm>
            <a:off x="7163435" y="3342005"/>
            <a:ext cx="1041400" cy="3251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sym typeface="+mn-ea"/>
              </a:rPr>
              <a:t>换货</a:t>
            </a:r>
            <a:endParaRPr lang="en-US" sz="1200" dirty="0">
              <a:latin typeface="微软雅黑" panose="020B0503020204020204" pitchFamily="2" charset="-122"/>
              <a:ea typeface="微软雅黑" panose="020B0503020204020204" pitchFamily="2" charset="-122"/>
            </a:endParaRPr>
          </a:p>
        </p:txBody>
      </p:sp>
      <p:cxnSp>
        <p:nvCxnSpPr>
          <p:cNvPr id="71" name="直线箭头连接符 98"/>
          <p:cNvCxnSpPr/>
          <p:nvPr/>
        </p:nvCxnSpPr>
        <p:spPr>
          <a:xfrm>
            <a:off x="6626225" y="2192655"/>
            <a:ext cx="431800" cy="0"/>
          </a:xfrm>
          <a:prstGeom prst="straightConnector1">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166"/>
          <p:cNvCxnSpPr/>
          <p:nvPr/>
        </p:nvCxnSpPr>
        <p:spPr>
          <a:xfrm>
            <a:off x="6626225" y="3136265"/>
            <a:ext cx="431800" cy="0"/>
          </a:xfrm>
          <a:prstGeom prst="straightConnector1">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75" name="肘形连接符 74"/>
          <p:cNvCxnSpPr>
            <a:stCxn id="42" idx="3"/>
            <a:endCxn id="37" idx="0"/>
          </p:cNvCxnSpPr>
          <p:nvPr/>
        </p:nvCxnSpPr>
        <p:spPr>
          <a:xfrm>
            <a:off x="8225155" y="2108200"/>
            <a:ext cx="680085" cy="2137410"/>
          </a:xfrm>
          <a:prstGeom prst="bentConnector2">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3" idx="3"/>
            <a:endCxn id="37" idx="0"/>
          </p:cNvCxnSpPr>
          <p:nvPr/>
        </p:nvCxnSpPr>
        <p:spPr>
          <a:xfrm>
            <a:off x="8225155" y="2529205"/>
            <a:ext cx="680085" cy="1716405"/>
          </a:xfrm>
          <a:prstGeom prst="bentConnector2">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肘形连接符 76"/>
          <p:cNvCxnSpPr>
            <a:stCxn id="66" idx="3"/>
          </p:cNvCxnSpPr>
          <p:nvPr/>
        </p:nvCxnSpPr>
        <p:spPr>
          <a:xfrm>
            <a:off x="8204835" y="3083560"/>
            <a:ext cx="700405" cy="99250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8" name="肘形连接符 77"/>
          <p:cNvCxnSpPr>
            <a:stCxn id="67" idx="3"/>
            <a:endCxn id="37" idx="0"/>
          </p:cNvCxnSpPr>
          <p:nvPr/>
        </p:nvCxnSpPr>
        <p:spPr>
          <a:xfrm>
            <a:off x="8204835" y="3504565"/>
            <a:ext cx="700405" cy="74104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7162800" y="4245610"/>
            <a:ext cx="1042035" cy="54864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schemeClr val="bg1"/>
                </a:solidFill>
                <a:latin typeface="微软雅黑" panose="020B0503020204020204" pitchFamily="2" charset="-122"/>
                <a:ea typeface="微软雅黑" panose="020B0503020204020204" pitchFamily="2" charset="-122"/>
                <a:sym typeface="Impact" panose="020B0806030902050204" pitchFamily="2" charset="0"/>
              </a:rPr>
              <a:t>换货</a:t>
            </a:r>
            <a:endParaRPr lang="zh-CN" altLang="en-US" sz="1200" dirty="0">
              <a:solidFill>
                <a:schemeClr val="bg1"/>
              </a:solidFill>
              <a:latin typeface="微软雅黑" panose="020B0503020204020204" pitchFamily="2" charset="-122"/>
              <a:ea typeface="微软雅黑" panose="020B0503020204020204" pitchFamily="2" charset="-122"/>
              <a:sym typeface="Impact" panose="020B0806030902050204" pitchFamily="2" charset="0"/>
            </a:endParaRPr>
          </a:p>
        </p:txBody>
      </p:sp>
      <p:cxnSp>
        <p:nvCxnSpPr>
          <p:cNvPr id="83" name="肘形连接符 82"/>
          <p:cNvCxnSpPr>
            <a:stCxn id="79" idx="2"/>
            <a:endCxn id="37" idx="2"/>
          </p:cNvCxnSpPr>
          <p:nvPr/>
        </p:nvCxnSpPr>
        <p:spPr>
          <a:xfrm rot="5400000" flipV="1">
            <a:off x="8294688" y="4183698"/>
            <a:ext cx="3175" cy="1221105"/>
          </a:xfrm>
          <a:prstGeom prst="bentConnector3">
            <a:avLst>
              <a:gd name="adj1" fmla="val 7540000"/>
            </a:avLst>
          </a:prstGeom>
          <a:ln w="1905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4618990" y="5189220"/>
            <a:ext cx="4140835" cy="260350"/>
          </a:xfrm>
          <a:prstGeom prst="rect">
            <a:avLst/>
          </a:prstGeom>
        </p:spPr>
        <p:txBody>
          <a:bodyPr wrap="square">
            <a:spAutoFit/>
          </a:bodyPr>
          <a:p>
            <a:pPr algn="ctr"/>
            <a:r>
              <a:rPr lang="zh-CN" altLang="en-US" sz="1100" dirty="0">
                <a:latin typeface="微软雅黑" panose="020B0503020204020204" pitchFamily="2" charset="-122"/>
                <a:ea typeface="微软雅黑" panose="020B0503020204020204" pitchFamily="2" charset="-122"/>
                <a:sym typeface="+mn-ea"/>
              </a:rPr>
              <a:t>退、换货数据上报至所属分仓由分仓上传总部数据中心统一处理</a:t>
            </a:r>
            <a:endParaRPr lang="zh-CN" altLang="en-US" sz="1100" dirty="0">
              <a:latin typeface="微软雅黑" panose="020B0503020204020204" pitchFamily="2" charset="-122"/>
              <a:ea typeface="微软雅黑" panose="020B0503020204020204" pitchFamily="2" charset="-122"/>
              <a:sym typeface="+mn-ea"/>
            </a:endParaRPr>
          </a:p>
        </p:txBody>
      </p:sp>
      <p:cxnSp>
        <p:nvCxnSpPr>
          <p:cNvPr id="10" name="肘形连接符 9"/>
          <p:cNvCxnSpPr>
            <a:stCxn id="37" idx="3"/>
            <a:endCxn id="26" idx="0"/>
          </p:cNvCxnSpPr>
          <p:nvPr/>
        </p:nvCxnSpPr>
        <p:spPr>
          <a:xfrm flipH="1" flipV="1">
            <a:off x="2228850" y="2379345"/>
            <a:ext cx="7197090" cy="2140585"/>
          </a:xfrm>
          <a:prstGeom prst="bentConnector4">
            <a:avLst>
              <a:gd name="adj1" fmla="val -3309"/>
              <a:gd name="adj2" fmla="val 161613"/>
            </a:avLst>
          </a:prstGeom>
          <a:ln w="1905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38" idx="1"/>
            <a:endCxn id="26" idx="3"/>
          </p:cNvCxnSpPr>
          <p:nvPr/>
        </p:nvCxnSpPr>
        <p:spPr>
          <a:xfrm rot="10800000" flipV="1">
            <a:off x="2750185" y="2192655"/>
            <a:ext cx="2825115" cy="461010"/>
          </a:xfrm>
          <a:prstGeom prst="bentConnector3">
            <a:avLst>
              <a:gd name="adj1" fmla="val 49989"/>
            </a:avLst>
          </a:prstGeom>
          <a:ln w="19050">
            <a:solidFill>
              <a:srgbClr val="7F7F7F"/>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 name="文本框 62"/>
          <p:cNvSpPr txBox="1"/>
          <p:nvPr/>
        </p:nvSpPr>
        <p:spPr>
          <a:xfrm>
            <a:off x="847090" y="2315210"/>
            <a:ext cx="6320790" cy="1476375"/>
          </a:xfrm>
          <a:prstGeom prst="rect">
            <a:avLst/>
          </a:prstGeom>
          <a:noFill/>
        </p:spPr>
        <p:txBody>
          <a:bodyPr wrap="square" rtlCol="0">
            <a:spAutoFit/>
          </a:bodyPr>
          <a:p>
            <a:r>
              <a:rPr lang="zh-CN" altLang="en-US" b="1">
                <a:latin typeface="微软雅黑" panose="020B0503020204020204" pitchFamily="2" charset="-122"/>
                <a:ea typeface="微软雅黑" panose="020B0503020204020204" pitchFamily="2" charset="-122"/>
              </a:rPr>
              <a:t>库存管理：</a:t>
            </a:r>
            <a:endParaRPr lang="zh-CN" altLang="en-US" b="1">
              <a:latin typeface="微软雅黑" panose="020B0503020204020204" pitchFamily="2" charset="-122"/>
              <a:ea typeface="微软雅黑" panose="020B0503020204020204" pitchFamily="2" charset="-122"/>
            </a:endParaRPr>
          </a:p>
          <a:p>
            <a:pPr marL="342900" indent="-342900">
              <a:buFont typeface="+mj-ea"/>
              <a:buAutoNum type="circleNumDbPlain"/>
            </a:pPr>
            <a:r>
              <a:rPr lang="zh-CN" altLang="en-US" b="1">
                <a:latin typeface="微软雅黑" panose="020B0503020204020204" pitchFamily="2" charset="-122"/>
                <a:ea typeface="微软雅黑" panose="020B0503020204020204" pitchFamily="2" charset="-122"/>
              </a:rPr>
              <a:t>库存明细：可查看门店所有库存的进出库详情</a:t>
            </a:r>
            <a:endParaRPr lang="zh-CN" altLang="en-US" b="1">
              <a:latin typeface="微软雅黑" panose="020B0503020204020204" pitchFamily="2" charset="-122"/>
              <a:ea typeface="微软雅黑" panose="020B0503020204020204" pitchFamily="2" charset="-122"/>
            </a:endParaRPr>
          </a:p>
          <a:p>
            <a:pPr marL="342900" indent="-342900">
              <a:buFont typeface="+mj-ea"/>
              <a:buAutoNum type="circleNumDbPlain"/>
            </a:pPr>
            <a:r>
              <a:rPr lang="zh-CN" altLang="en-US" b="1">
                <a:latin typeface="微软雅黑" panose="020B0503020204020204" pitchFamily="2" charset="-122"/>
                <a:ea typeface="微软雅黑" panose="020B0503020204020204" pitchFamily="2" charset="-122"/>
              </a:rPr>
              <a:t>申请订货：提前备货和库存不足最低库存时，订货管理</a:t>
            </a:r>
            <a:endParaRPr lang="en-US" altLang="zh-CN" b="1">
              <a:latin typeface="微软雅黑" panose="020B0503020204020204" pitchFamily="2" charset="-122"/>
              <a:ea typeface="微软雅黑" panose="020B0503020204020204" pitchFamily="2" charset="-122"/>
            </a:endParaRPr>
          </a:p>
          <a:p>
            <a:pPr marL="342900" indent="-342900">
              <a:buFont typeface="+mj-ea"/>
              <a:buAutoNum type="circleNumDbPlain"/>
            </a:pPr>
            <a:r>
              <a:rPr lang="zh-CN" altLang="en-US" b="1">
                <a:latin typeface="微软雅黑" panose="020B0503020204020204" pitchFamily="2" charset="-122"/>
                <a:ea typeface="微软雅黑" panose="020B0503020204020204" pitchFamily="2" charset="-122"/>
              </a:rPr>
              <a:t>订单签收：当在途库存到货时，需要签收订单，签收后</a:t>
            </a:r>
            <a:r>
              <a:rPr lang="zh-CN" altLang="en-US" b="1">
                <a:latin typeface="微软雅黑" panose="020B0503020204020204" pitchFamily="2" charset="-122"/>
                <a:ea typeface="微软雅黑" panose="020B0503020204020204" pitchFamily="2" charset="-122"/>
                <a:sym typeface="+mn-ea"/>
              </a:rPr>
              <a:t>将</a:t>
            </a:r>
            <a:r>
              <a:rPr lang="zh-CN" altLang="en-US" b="1">
                <a:latin typeface="微软雅黑" panose="020B0503020204020204" pitchFamily="2" charset="-122"/>
                <a:ea typeface="微软雅黑" panose="020B0503020204020204" pitchFamily="2" charset="-122"/>
              </a:rPr>
              <a:t>自动使</a:t>
            </a:r>
            <a:r>
              <a:rPr lang="zh-CN" altLang="en-US" b="1">
                <a:latin typeface="微软雅黑" panose="020B0503020204020204" pitchFamily="2" charset="-122"/>
                <a:ea typeface="微软雅黑" panose="020B0503020204020204" pitchFamily="2" charset="-122"/>
              </a:rPr>
              <a:t>在途库存的状态更改为门店时间库存</a:t>
            </a:r>
            <a:endParaRPr lang="zh-CN" altLang="en-US" b="1">
              <a:latin typeface="微软雅黑" panose="020B0503020204020204" pitchFamily="2" charset="-122"/>
              <a:ea typeface="微软雅黑" panose="020B0503020204020204" pitchFamily="2" charset="-122"/>
            </a:endParaRPr>
          </a:p>
        </p:txBody>
      </p:sp>
      <p:grpSp>
        <p:nvGrpSpPr>
          <p:cNvPr id="37" name="组合 36"/>
          <p:cNvGrpSpPr/>
          <p:nvPr/>
        </p:nvGrpSpPr>
        <p:grpSpPr>
          <a:xfrm>
            <a:off x="8228330" y="905510"/>
            <a:ext cx="2805430" cy="4683760"/>
            <a:chOff x="12958" y="1426"/>
            <a:chExt cx="4418" cy="7376"/>
          </a:xfrm>
        </p:grpSpPr>
        <p:grpSp>
          <p:nvGrpSpPr>
            <p:cNvPr id="8" name="组合 7"/>
            <p:cNvGrpSpPr/>
            <p:nvPr/>
          </p:nvGrpSpPr>
          <p:grpSpPr>
            <a:xfrm rot="0">
              <a:off x="12974" y="1426"/>
              <a:ext cx="4153" cy="7376"/>
              <a:chOff x="2070" y="1533"/>
              <a:chExt cx="4153" cy="7376"/>
            </a:xfrm>
          </p:grpSpPr>
          <p:pic>
            <p:nvPicPr>
              <p:cNvPr id="9" name="图片 8"/>
              <p:cNvPicPr>
                <a:picLocks noChangeAspect="1"/>
              </p:cNvPicPr>
              <p:nvPr/>
            </p:nvPicPr>
            <p:blipFill>
              <a:blip r:embed="rId1"/>
              <a:stretch>
                <a:fillRect/>
              </a:stretch>
            </p:blipFill>
            <p:spPr>
              <a:xfrm>
                <a:off x="2070" y="1533"/>
                <a:ext cx="4153" cy="7376"/>
              </a:xfrm>
              <a:prstGeom prst="rect">
                <a:avLst/>
              </a:prstGeom>
            </p:spPr>
          </p:pic>
          <p:pic>
            <p:nvPicPr>
              <p:cNvPr id="10" name="图片 9"/>
              <p:cNvPicPr>
                <a:picLocks noChangeAspect="1"/>
              </p:cNvPicPr>
              <p:nvPr/>
            </p:nvPicPr>
            <p:blipFill>
              <a:blip r:embed="rId2"/>
              <a:stretch>
                <a:fillRect/>
              </a:stretch>
            </p:blipFill>
            <p:spPr>
              <a:xfrm>
                <a:off x="2764" y="1899"/>
                <a:ext cx="1863" cy="324"/>
              </a:xfrm>
              <a:prstGeom prst="rect">
                <a:avLst/>
              </a:prstGeom>
            </p:spPr>
          </p:pic>
          <p:pic>
            <p:nvPicPr>
              <p:cNvPr id="11" name="图片 10"/>
              <p:cNvPicPr>
                <a:picLocks noChangeAspect="1"/>
              </p:cNvPicPr>
              <p:nvPr/>
            </p:nvPicPr>
            <p:blipFill>
              <a:blip r:embed="rId3"/>
              <a:stretch>
                <a:fillRect/>
              </a:stretch>
            </p:blipFill>
            <p:spPr>
              <a:xfrm>
                <a:off x="2070" y="3798"/>
                <a:ext cx="4153" cy="4526"/>
              </a:xfrm>
              <a:prstGeom prst="rect">
                <a:avLst/>
              </a:prstGeom>
            </p:spPr>
          </p:pic>
        </p:grpSp>
        <p:sp>
          <p:nvSpPr>
            <p:cNvPr id="12" name="矩形 11"/>
            <p:cNvSpPr/>
            <p:nvPr/>
          </p:nvSpPr>
          <p:spPr>
            <a:xfrm>
              <a:off x="13006" y="2116"/>
              <a:ext cx="4106" cy="153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13283" y="2456"/>
              <a:ext cx="850" cy="850"/>
            </a:xfrm>
            <a:prstGeom prst="ellipse">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14279" y="2319"/>
              <a:ext cx="1560" cy="1125"/>
            </a:xfrm>
            <a:prstGeom prst="rect">
              <a:avLst/>
            </a:prstGeom>
            <a:noFill/>
          </p:spPr>
          <p:txBody>
            <a:bodyPr wrap="none" rtlCol="0">
              <a:spAutoFit/>
            </a:bodyPr>
            <a:p>
              <a:pPr>
                <a:lnSpc>
                  <a:spcPct val="150000"/>
                </a:lnSpc>
              </a:pPr>
              <a:r>
                <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张三</a:t>
              </a:r>
              <a:endPar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富贵汽修行</a:t>
              </a:r>
              <a:endPar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en-US" altLang="zh-CN"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154321254211</a:t>
              </a:r>
              <a:endParaRPr lang="en-US" altLang="zh-CN"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p:txBody>
        </p:sp>
        <p:pic>
          <p:nvPicPr>
            <p:cNvPr id="16" name="图片 15"/>
            <p:cNvPicPr>
              <a:picLocks noChangeAspect="1"/>
            </p:cNvPicPr>
            <p:nvPr/>
          </p:nvPicPr>
          <p:blipFill>
            <a:blip r:embed="rId6"/>
            <a:stretch>
              <a:fillRect/>
            </a:stretch>
          </p:blipFill>
          <p:spPr>
            <a:xfrm>
              <a:off x="13006" y="8592"/>
              <a:ext cx="4106" cy="210"/>
            </a:xfrm>
            <a:prstGeom prst="rect">
              <a:avLst/>
            </a:prstGeom>
          </p:spPr>
        </p:pic>
        <p:cxnSp>
          <p:nvCxnSpPr>
            <p:cNvPr id="17" name="直接连接符 16"/>
            <p:cNvCxnSpPr>
              <a:stCxn id="11" idx="2"/>
              <a:endCxn id="9" idx="2"/>
            </p:cNvCxnSpPr>
            <p:nvPr/>
          </p:nvCxnSpPr>
          <p:spPr>
            <a:xfrm>
              <a:off x="15051" y="8217"/>
              <a:ext cx="0" cy="585"/>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2958" y="8194"/>
              <a:ext cx="4155" cy="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13360" y="3802"/>
              <a:ext cx="3189" cy="871"/>
            </a:xfrm>
            <a:prstGeom prst="rect">
              <a:avLst/>
            </a:prstGeom>
            <a:noFill/>
          </p:spPr>
          <p:txBody>
            <a:bodyPr wrap="none" rtlCol="0">
              <a:spAutoFit/>
            </a:bodyPr>
            <a:p>
              <a:pPr algn="l">
                <a:lnSpc>
                  <a:spcPct val="150000"/>
                </a:lnSpc>
              </a:pPr>
              <a:r>
                <a:rPr lang="zh-CN" altLang="en-US" sz="1000">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总库存 </a:t>
              </a:r>
              <a:r>
                <a:rPr lang="zh-CN" altLang="en-US" sz="1000" b="1">
                  <a:latin typeface="微软雅黑" panose="020B0503020204020204" pitchFamily="2" charset="-122"/>
                  <a:ea typeface="微软雅黑" panose="020B0503020204020204" pitchFamily="2" charset="-122"/>
                  <a:cs typeface="微软雅黑" panose="020B0503020204020204" pitchFamily="2" charset="-122"/>
                  <a:sym typeface="+mn-ea"/>
                </a:rPr>
                <a:t>                     </a:t>
              </a:r>
              <a:r>
                <a:rPr lang="zh-CN" altLang="en-US" sz="1000">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在途库存</a:t>
              </a:r>
              <a:endParaRPr lang="zh-CN" altLang="en-US" sz="1000" b="1">
                <a:latin typeface="微软雅黑" panose="020B0503020204020204" pitchFamily="2" charset="-122"/>
                <a:ea typeface="微软雅黑" panose="020B0503020204020204" pitchFamily="2" charset="-122"/>
                <a:cs typeface="微软雅黑" panose="020B0503020204020204" pitchFamily="2" charset="-122"/>
              </a:endParaRPr>
            </a:p>
            <a:p>
              <a:pPr algn="l">
                <a:lnSpc>
                  <a:spcPct val="150000"/>
                </a:lnSpc>
              </a:pPr>
              <a:r>
                <a:rPr lang="en-US" altLang="zh-CN" sz="1000" b="1">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1523</a:t>
              </a:r>
              <a:r>
                <a:rPr lang="zh-CN" altLang="en-US" sz="1000" b="1">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（件）</a:t>
              </a:r>
              <a:r>
                <a:rPr lang="en-US" altLang="zh-CN" sz="1000" b="1">
                  <a:latin typeface="微软雅黑" panose="020B0503020204020204" pitchFamily="2" charset="-122"/>
                  <a:ea typeface="微软雅黑" panose="020B0503020204020204" pitchFamily="2" charset="-122"/>
                  <a:cs typeface="微软雅黑" panose="020B0503020204020204" pitchFamily="2" charset="-122"/>
                  <a:sym typeface="+mn-ea"/>
                </a:rPr>
                <a:t>              </a:t>
              </a:r>
              <a:r>
                <a:rPr lang="en-US" altLang="zh-CN"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sym typeface="+mn-ea"/>
                </a:rPr>
                <a:t>852</a:t>
              </a:r>
              <a:r>
                <a:rPr lang="zh-CN" altLang="en-US"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sym typeface="+mn-ea"/>
                </a:rPr>
                <a:t>（件</a:t>
              </a:r>
              <a:r>
                <a:rPr lang="zh-CN" altLang="en-US"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sym typeface="+mn-ea"/>
                </a:rPr>
                <a:t>）</a:t>
              </a:r>
              <a:endParaRPr lang="zh-CN" altLang="en-US"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sym typeface="+mn-ea"/>
              </a:endParaRPr>
            </a:p>
          </p:txBody>
        </p:sp>
        <p:cxnSp>
          <p:nvCxnSpPr>
            <p:cNvPr id="20" name="直接连接符 19"/>
            <p:cNvCxnSpPr>
              <a:stCxn id="19" idx="0"/>
              <a:endCxn id="19" idx="2"/>
            </p:cNvCxnSpPr>
            <p:nvPr/>
          </p:nvCxnSpPr>
          <p:spPr>
            <a:xfrm>
              <a:off x="14955" y="3802"/>
              <a:ext cx="0" cy="871"/>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3314" y="4826"/>
              <a:ext cx="3558"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3191" y="4913"/>
              <a:ext cx="1088" cy="2567"/>
            </a:xfrm>
            <a:prstGeom prst="rect">
              <a:avLst/>
            </a:prstGeom>
            <a:noFill/>
          </p:spPr>
          <p:txBody>
            <a:bodyPr wrap="none" rtlCol="0">
              <a:spAutoFit/>
            </a:bodyPr>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库存管理</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库存明细</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申请订货</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订单签收</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调、换货</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p:txBody>
        </p:sp>
        <p:cxnSp>
          <p:nvCxnSpPr>
            <p:cNvPr id="23" name="直接连接符 22"/>
            <p:cNvCxnSpPr/>
            <p:nvPr/>
          </p:nvCxnSpPr>
          <p:spPr>
            <a:xfrm>
              <a:off x="13176" y="5545"/>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3166" y="6001"/>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3176" y="6521"/>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rot="5400000">
              <a:off x="16332" y="5100"/>
              <a:ext cx="501" cy="386"/>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cxnSp>
          <p:nvCxnSpPr>
            <p:cNvPr id="29" name="直接连接符 28"/>
            <p:cNvCxnSpPr/>
            <p:nvPr/>
          </p:nvCxnSpPr>
          <p:spPr>
            <a:xfrm>
              <a:off x="13176" y="6518"/>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3166" y="6974"/>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3176" y="7494"/>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3191" y="7491"/>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3191" y="7488"/>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3181" y="7944"/>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3191" y="8464"/>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3166" y="6518"/>
              <a:ext cx="2316" cy="57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矩形 32"/>
            <p:cNvSpPr/>
            <p:nvPr/>
          </p:nvSpPr>
          <p:spPr>
            <a:xfrm>
              <a:off x="13033" y="1439"/>
              <a:ext cx="4152" cy="7351"/>
            </a:xfrm>
            <a:prstGeom prst="rect">
              <a:avLst/>
            </a:prstGeom>
            <a:solidFill>
              <a:schemeClr val="tx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2" name="图片 31" descr="5退换货"/>
            <p:cNvPicPr>
              <a:picLocks noChangeAspect="1"/>
            </p:cNvPicPr>
            <p:nvPr/>
          </p:nvPicPr>
          <p:blipFill>
            <a:blip r:embed="rId7"/>
            <a:srcRect l="13390" t="37990" r="13343" b="39384"/>
            <a:stretch>
              <a:fillRect/>
            </a:stretch>
          </p:blipFill>
          <p:spPr>
            <a:xfrm>
              <a:off x="13549" y="4615"/>
              <a:ext cx="3119" cy="1704"/>
            </a:xfrm>
            <a:prstGeom prst="rect">
              <a:avLst/>
            </a:prstGeom>
          </p:spPr>
        </p:pic>
        <p:pic>
          <p:nvPicPr>
            <p:cNvPr id="34" name="图片 33"/>
            <p:cNvPicPr>
              <a:picLocks noChangeAspect="1"/>
            </p:cNvPicPr>
            <p:nvPr/>
          </p:nvPicPr>
          <p:blipFill>
            <a:blip r:embed="rId8"/>
            <a:stretch>
              <a:fillRect/>
            </a:stretch>
          </p:blipFill>
          <p:spPr>
            <a:xfrm>
              <a:off x="13570" y="5275"/>
              <a:ext cx="2979" cy="1044"/>
            </a:xfrm>
            <a:prstGeom prst="rect">
              <a:avLst/>
            </a:prstGeom>
          </p:spPr>
        </p:pic>
        <p:pic>
          <p:nvPicPr>
            <p:cNvPr id="35" name="图片 34"/>
            <p:cNvPicPr>
              <a:picLocks noChangeAspect="1"/>
            </p:cNvPicPr>
            <p:nvPr/>
          </p:nvPicPr>
          <p:blipFill>
            <a:blip r:embed="rId9"/>
            <a:stretch>
              <a:fillRect/>
            </a:stretch>
          </p:blipFill>
          <p:spPr>
            <a:xfrm>
              <a:off x="13770" y="4673"/>
              <a:ext cx="2520" cy="370"/>
            </a:xfrm>
            <a:prstGeom prst="rect">
              <a:avLst/>
            </a:prstGeom>
          </p:spPr>
        </p:pic>
        <p:sp>
          <p:nvSpPr>
            <p:cNvPr id="36" name="文本框 35"/>
            <p:cNvSpPr txBox="1"/>
            <p:nvPr/>
          </p:nvSpPr>
          <p:spPr>
            <a:xfrm>
              <a:off x="12958" y="4713"/>
              <a:ext cx="4419" cy="1307"/>
            </a:xfrm>
            <a:prstGeom prst="rect">
              <a:avLst/>
            </a:prstGeom>
            <a:noFill/>
          </p:spPr>
          <p:txBody>
            <a:bodyPr wrap="square" rtlCol="0">
              <a:spAutoFit/>
            </a:bodyPr>
            <a:p>
              <a:pPr algn="ctr"/>
              <a:r>
                <a:rPr lang="zh-CN" altLang="en-US" sz="1200" b="1">
                  <a:solidFill>
                    <a:schemeClr val="bg1"/>
                  </a:solidFill>
                  <a:latin typeface="微软雅黑" panose="020B0503020204020204" pitchFamily="2" charset="-122"/>
                  <a:ea typeface="微软雅黑" panose="020B0503020204020204" pitchFamily="2" charset="-122"/>
                </a:rPr>
                <a:t>库存预警</a:t>
              </a:r>
              <a:endParaRPr lang="zh-CN" altLang="en-US" sz="1200" b="1">
                <a:solidFill>
                  <a:srgbClr val="FF0000"/>
                </a:solidFill>
                <a:latin typeface="微软雅黑" panose="020B0503020204020204" pitchFamily="2" charset="-122"/>
                <a:ea typeface="微软雅黑" panose="020B0503020204020204" pitchFamily="2" charset="-122"/>
              </a:endParaRPr>
            </a:p>
            <a:p>
              <a:pPr algn="ctr"/>
              <a:endParaRPr lang="zh-CN" altLang="en-US" sz="1200" b="1">
                <a:solidFill>
                  <a:srgbClr val="FF0000"/>
                </a:solidFill>
                <a:latin typeface="微软雅黑" panose="020B0503020204020204" pitchFamily="2" charset="-122"/>
                <a:ea typeface="微软雅黑" panose="020B0503020204020204" pitchFamily="2" charset="-122"/>
              </a:endParaRPr>
            </a:p>
            <a:p>
              <a:pPr algn="ctr"/>
              <a:r>
                <a:rPr lang="zh-CN" altLang="en-US" sz="1200" b="1">
                  <a:solidFill>
                    <a:srgbClr val="FF0000"/>
                  </a:solidFill>
                  <a:latin typeface="微软雅黑" panose="020B0503020204020204" pitchFamily="2" charset="-122"/>
                  <a:ea typeface="微软雅黑" panose="020B0503020204020204" pitchFamily="2" charset="-122"/>
                </a:rPr>
                <a:t>门店库存已不足最低库存，</a:t>
              </a:r>
              <a:endParaRPr lang="zh-CN" altLang="en-US" sz="1200" b="1">
                <a:solidFill>
                  <a:srgbClr val="FF0000"/>
                </a:solidFill>
                <a:latin typeface="微软雅黑" panose="020B0503020204020204" pitchFamily="2" charset="-122"/>
                <a:ea typeface="微软雅黑" panose="020B0503020204020204" pitchFamily="2" charset="-122"/>
              </a:endParaRPr>
            </a:p>
            <a:p>
              <a:pPr algn="ctr"/>
              <a:r>
                <a:rPr lang="zh-CN" altLang="en-US" sz="1200" b="1">
                  <a:solidFill>
                    <a:srgbClr val="FF0000"/>
                  </a:solidFill>
                  <a:latin typeface="微软雅黑" panose="020B0503020204020204" pitchFamily="2" charset="-122"/>
                  <a:ea typeface="微软雅黑" panose="020B0503020204020204" pitchFamily="2" charset="-122"/>
                </a:rPr>
                <a:t>请及时补货</a:t>
              </a:r>
              <a:endParaRPr lang="zh-CN" altLang="en-US" sz="1200" b="1">
                <a:solidFill>
                  <a:srgbClr val="FF0000"/>
                </a:solidFill>
                <a:latin typeface="微软雅黑" panose="020B0503020204020204" pitchFamily="2" charset="-122"/>
                <a:ea typeface="微软雅黑" panose="020B0503020204020204" pitchFamily="2" charset="-122"/>
              </a:endParaRPr>
            </a:p>
          </p:txBody>
        </p:sp>
      </p:grpSp>
      <p:grpSp>
        <p:nvGrpSpPr>
          <p:cNvPr id="38" name="组合 37"/>
          <p:cNvGrpSpPr/>
          <p:nvPr userDrawn="1"/>
        </p:nvGrpSpPr>
        <p:grpSpPr>
          <a:xfrm>
            <a:off x="263525" y="202565"/>
            <a:ext cx="368300" cy="431800"/>
            <a:chOff x="18399" y="524"/>
            <a:chExt cx="580" cy="680"/>
          </a:xfrm>
        </p:grpSpPr>
        <p:sp>
          <p:nvSpPr>
            <p:cNvPr id="1027" name="燕尾形 1"/>
            <p:cNvSpPr/>
            <p:nvPr/>
          </p:nvSpPr>
          <p:spPr>
            <a:xfrm>
              <a:off x="1839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8" name="燕尾形 9"/>
            <p:cNvSpPr/>
            <p:nvPr/>
          </p:nvSpPr>
          <p:spPr>
            <a:xfrm>
              <a:off x="1863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39"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门店库存管理</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9" name="组合 88"/>
          <p:cNvGrpSpPr/>
          <p:nvPr/>
        </p:nvGrpSpPr>
        <p:grpSpPr>
          <a:xfrm>
            <a:off x="1061085" y="817880"/>
            <a:ext cx="2646680" cy="4683760"/>
            <a:chOff x="1671" y="1288"/>
            <a:chExt cx="4168" cy="7376"/>
          </a:xfrm>
        </p:grpSpPr>
        <p:grpSp>
          <p:nvGrpSpPr>
            <p:cNvPr id="8" name="组合 7"/>
            <p:cNvGrpSpPr/>
            <p:nvPr/>
          </p:nvGrpSpPr>
          <p:grpSpPr>
            <a:xfrm rot="0">
              <a:off x="1687" y="1288"/>
              <a:ext cx="4153" cy="7376"/>
              <a:chOff x="2070" y="1533"/>
              <a:chExt cx="4153" cy="7376"/>
            </a:xfrm>
          </p:grpSpPr>
          <p:pic>
            <p:nvPicPr>
              <p:cNvPr id="9" name="图片 8"/>
              <p:cNvPicPr>
                <a:picLocks noChangeAspect="1"/>
              </p:cNvPicPr>
              <p:nvPr/>
            </p:nvPicPr>
            <p:blipFill>
              <a:blip r:embed="rId1"/>
              <a:stretch>
                <a:fillRect/>
              </a:stretch>
            </p:blipFill>
            <p:spPr>
              <a:xfrm>
                <a:off x="2070" y="1533"/>
                <a:ext cx="4153" cy="7376"/>
              </a:xfrm>
              <a:prstGeom prst="rect">
                <a:avLst/>
              </a:prstGeom>
            </p:spPr>
          </p:pic>
          <p:pic>
            <p:nvPicPr>
              <p:cNvPr id="10" name="图片 9"/>
              <p:cNvPicPr>
                <a:picLocks noChangeAspect="1"/>
              </p:cNvPicPr>
              <p:nvPr/>
            </p:nvPicPr>
            <p:blipFill>
              <a:blip r:embed="rId2"/>
              <a:stretch>
                <a:fillRect/>
              </a:stretch>
            </p:blipFill>
            <p:spPr>
              <a:xfrm>
                <a:off x="2764" y="1899"/>
                <a:ext cx="1863" cy="324"/>
              </a:xfrm>
              <a:prstGeom prst="rect">
                <a:avLst/>
              </a:prstGeom>
            </p:spPr>
          </p:pic>
          <p:pic>
            <p:nvPicPr>
              <p:cNvPr id="11" name="图片 10"/>
              <p:cNvPicPr>
                <a:picLocks noChangeAspect="1"/>
              </p:cNvPicPr>
              <p:nvPr/>
            </p:nvPicPr>
            <p:blipFill>
              <a:blip r:embed="rId3"/>
              <a:stretch>
                <a:fillRect/>
              </a:stretch>
            </p:blipFill>
            <p:spPr>
              <a:xfrm>
                <a:off x="2070" y="3798"/>
                <a:ext cx="4153" cy="4526"/>
              </a:xfrm>
              <a:prstGeom prst="rect">
                <a:avLst/>
              </a:prstGeom>
            </p:spPr>
          </p:pic>
        </p:grpSp>
        <p:grpSp>
          <p:nvGrpSpPr>
            <p:cNvPr id="88" name="组合 87"/>
            <p:cNvGrpSpPr/>
            <p:nvPr/>
          </p:nvGrpSpPr>
          <p:grpSpPr>
            <a:xfrm>
              <a:off x="1719" y="1978"/>
              <a:ext cx="4106" cy="1530"/>
              <a:chOff x="1719" y="1978"/>
              <a:chExt cx="4106" cy="1530"/>
            </a:xfrm>
          </p:grpSpPr>
          <p:sp>
            <p:nvSpPr>
              <p:cNvPr id="12" name="矩形 11"/>
              <p:cNvSpPr/>
              <p:nvPr/>
            </p:nvSpPr>
            <p:spPr>
              <a:xfrm>
                <a:off x="1719" y="1978"/>
                <a:ext cx="4106" cy="153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1996" y="2318"/>
                <a:ext cx="850" cy="850"/>
              </a:xfrm>
              <a:prstGeom prst="ellipse">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2992" y="2181"/>
                <a:ext cx="1560" cy="1125"/>
              </a:xfrm>
              <a:prstGeom prst="rect">
                <a:avLst/>
              </a:prstGeom>
              <a:noFill/>
            </p:spPr>
            <p:txBody>
              <a:bodyPr wrap="none" rtlCol="0">
                <a:spAutoFit/>
              </a:bodyPr>
              <a:p>
                <a:pPr>
                  <a:lnSpc>
                    <a:spcPct val="150000"/>
                  </a:lnSpc>
                </a:pPr>
                <a:r>
                  <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张三</a:t>
                </a:r>
                <a:endPar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富贵汽修行</a:t>
                </a:r>
                <a:endPar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en-US" altLang="zh-CN"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154321254211</a:t>
                </a:r>
                <a:endParaRPr lang="en-US" altLang="zh-CN"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p:txBody>
          </p:sp>
        </p:grpSp>
        <p:pic>
          <p:nvPicPr>
            <p:cNvPr id="16" name="图片 15"/>
            <p:cNvPicPr>
              <a:picLocks noChangeAspect="1"/>
            </p:cNvPicPr>
            <p:nvPr/>
          </p:nvPicPr>
          <p:blipFill>
            <a:blip r:embed="rId6"/>
            <a:stretch>
              <a:fillRect/>
            </a:stretch>
          </p:blipFill>
          <p:spPr>
            <a:xfrm>
              <a:off x="1719" y="8454"/>
              <a:ext cx="4106" cy="210"/>
            </a:xfrm>
            <a:prstGeom prst="rect">
              <a:avLst/>
            </a:prstGeom>
          </p:spPr>
        </p:pic>
        <p:cxnSp>
          <p:nvCxnSpPr>
            <p:cNvPr id="17" name="直接连接符 16"/>
            <p:cNvCxnSpPr>
              <a:stCxn id="11" idx="2"/>
              <a:endCxn id="9" idx="2"/>
            </p:cNvCxnSpPr>
            <p:nvPr/>
          </p:nvCxnSpPr>
          <p:spPr>
            <a:xfrm>
              <a:off x="3764" y="8079"/>
              <a:ext cx="0" cy="585"/>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671" y="8056"/>
              <a:ext cx="4155" cy="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2073" y="3664"/>
              <a:ext cx="3189" cy="871"/>
            </a:xfrm>
            <a:prstGeom prst="rect">
              <a:avLst/>
            </a:prstGeom>
            <a:noFill/>
          </p:spPr>
          <p:txBody>
            <a:bodyPr wrap="none" rtlCol="0">
              <a:spAutoFit/>
            </a:bodyPr>
            <a:p>
              <a:pPr algn="l">
                <a:lnSpc>
                  <a:spcPct val="150000"/>
                </a:lnSpc>
              </a:pPr>
              <a:r>
                <a:rPr lang="zh-CN" altLang="en-US" sz="1000">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总库存 </a:t>
              </a:r>
              <a:r>
                <a:rPr lang="zh-CN" altLang="en-US" sz="1000" b="1">
                  <a:latin typeface="微软雅黑" panose="020B0503020204020204" pitchFamily="2" charset="-122"/>
                  <a:ea typeface="微软雅黑" panose="020B0503020204020204" pitchFamily="2" charset="-122"/>
                  <a:cs typeface="微软雅黑" panose="020B0503020204020204" pitchFamily="2" charset="-122"/>
                  <a:sym typeface="+mn-ea"/>
                </a:rPr>
                <a:t>                     </a:t>
              </a:r>
              <a:r>
                <a:rPr lang="zh-CN" altLang="en-US" sz="1000">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在途库存</a:t>
              </a:r>
              <a:endParaRPr lang="zh-CN" altLang="en-US" sz="1000" b="1">
                <a:latin typeface="微软雅黑" panose="020B0503020204020204" pitchFamily="2" charset="-122"/>
                <a:ea typeface="微软雅黑" panose="020B0503020204020204" pitchFamily="2" charset="-122"/>
                <a:cs typeface="微软雅黑" panose="020B0503020204020204" pitchFamily="2" charset="-122"/>
              </a:endParaRPr>
            </a:p>
            <a:p>
              <a:pPr algn="l">
                <a:lnSpc>
                  <a:spcPct val="150000"/>
                </a:lnSpc>
              </a:pPr>
              <a:r>
                <a:rPr lang="en-US" altLang="zh-CN" sz="1000" b="1">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1523</a:t>
              </a:r>
              <a:r>
                <a:rPr lang="zh-CN" altLang="en-US" sz="1000" b="1">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（件）</a:t>
              </a:r>
              <a:r>
                <a:rPr lang="en-US" altLang="zh-CN" sz="1000" b="1">
                  <a:latin typeface="微软雅黑" panose="020B0503020204020204" pitchFamily="2" charset="-122"/>
                  <a:ea typeface="微软雅黑" panose="020B0503020204020204" pitchFamily="2" charset="-122"/>
                  <a:cs typeface="微软雅黑" panose="020B0503020204020204" pitchFamily="2" charset="-122"/>
                  <a:sym typeface="+mn-ea"/>
                </a:rPr>
                <a:t>              </a:t>
              </a:r>
              <a:r>
                <a:rPr lang="en-US" altLang="zh-CN"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sym typeface="+mn-ea"/>
                </a:rPr>
                <a:t>852</a:t>
              </a:r>
              <a:r>
                <a:rPr lang="zh-CN" altLang="en-US"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sym typeface="+mn-ea"/>
                </a:rPr>
                <a:t>（件</a:t>
              </a:r>
              <a:r>
                <a:rPr lang="zh-CN" altLang="en-US"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sym typeface="+mn-ea"/>
                </a:rPr>
                <a:t>）</a:t>
              </a:r>
              <a:endParaRPr lang="zh-CN" altLang="en-US"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sym typeface="+mn-ea"/>
              </a:endParaRPr>
            </a:p>
          </p:txBody>
        </p:sp>
        <p:cxnSp>
          <p:nvCxnSpPr>
            <p:cNvPr id="20" name="直接连接符 19"/>
            <p:cNvCxnSpPr>
              <a:stCxn id="19" idx="0"/>
              <a:endCxn id="19" idx="2"/>
            </p:cNvCxnSpPr>
            <p:nvPr/>
          </p:nvCxnSpPr>
          <p:spPr>
            <a:xfrm>
              <a:off x="3668" y="3664"/>
              <a:ext cx="0" cy="871"/>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027" y="4688"/>
              <a:ext cx="3558"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904" y="4775"/>
              <a:ext cx="1088" cy="2567"/>
            </a:xfrm>
            <a:prstGeom prst="rect">
              <a:avLst/>
            </a:prstGeom>
            <a:noFill/>
          </p:spPr>
          <p:txBody>
            <a:bodyPr wrap="none" rtlCol="0">
              <a:spAutoFit/>
            </a:bodyPr>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库存管理</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库存明细</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申请订货</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订单签收</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调、换货</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p:txBody>
        </p:sp>
        <p:cxnSp>
          <p:nvCxnSpPr>
            <p:cNvPr id="23" name="直接连接符 22"/>
            <p:cNvCxnSpPr/>
            <p:nvPr/>
          </p:nvCxnSpPr>
          <p:spPr>
            <a:xfrm>
              <a:off x="1889" y="5407"/>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879" y="5863"/>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889" y="6383"/>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rot="5400000">
              <a:off x="5045" y="4962"/>
              <a:ext cx="501" cy="386"/>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cxnSp>
          <p:nvCxnSpPr>
            <p:cNvPr id="29" name="直接连接符 28"/>
            <p:cNvCxnSpPr/>
            <p:nvPr/>
          </p:nvCxnSpPr>
          <p:spPr>
            <a:xfrm>
              <a:off x="1889" y="6380"/>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879" y="6836"/>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889" y="7356"/>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904" y="7353"/>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904" y="7350"/>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894" y="7806"/>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04" y="8326"/>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4605655" y="798195"/>
            <a:ext cx="2673350" cy="4683760"/>
            <a:chOff x="12958" y="1426"/>
            <a:chExt cx="4210" cy="7376"/>
          </a:xfrm>
        </p:grpSpPr>
        <p:grpSp>
          <p:nvGrpSpPr>
            <p:cNvPr id="5" name="组合 4"/>
            <p:cNvGrpSpPr/>
            <p:nvPr/>
          </p:nvGrpSpPr>
          <p:grpSpPr>
            <a:xfrm rot="0">
              <a:off x="12974" y="1426"/>
              <a:ext cx="4153" cy="7376"/>
              <a:chOff x="2070" y="1533"/>
              <a:chExt cx="4153" cy="7376"/>
            </a:xfrm>
          </p:grpSpPr>
          <p:pic>
            <p:nvPicPr>
              <p:cNvPr id="7" name="图片 6"/>
              <p:cNvPicPr>
                <a:picLocks noChangeAspect="1"/>
              </p:cNvPicPr>
              <p:nvPr/>
            </p:nvPicPr>
            <p:blipFill>
              <a:blip r:embed="rId1"/>
              <a:stretch>
                <a:fillRect/>
              </a:stretch>
            </p:blipFill>
            <p:spPr>
              <a:xfrm>
                <a:off x="2070" y="1533"/>
                <a:ext cx="4153" cy="7376"/>
              </a:xfrm>
              <a:prstGeom prst="rect">
                <a:avLst/>
              </a:prstGeom>
            </p:spPr>
          </p:pic>
          <p:pic>
            <p:nvPicPr>
              <p:cNvPr id="14" name="图片 13"/>
              <p:cNvPicPr>
                <a:picLocks noChangeAspect="1"/>
              </p:cNvPicPr>
              <p:nvPr/>
            </p:nvPicPr>
            <p:blipFill>
              <a:blip r:embed="rId2"/>
              <a:stretch>
                <a:fillRect/>
              </a:stretch>
            </p:blipFill>
            <p:spPr>
              <a:xfrm>
                <a:off x="2764" y="1899"/>
                <a:ext cx="1863" cy="324"/>
              </a:xfrm>
              <a:prstGeom prst="rect">
                <a:avLst/>
              </a:prstGeom>
            </p:spPr>
          </p:pic>
          <p:pic>
            <p:nvPicPr>
              <p:cNvPr id="27" name="图片 26"/>
              <p:cNvPicPr>
                <a:picLocks noChangeAspect="1"/>
              </p:cNvPicPr>
              <p:nvPr/>
            </p:nvPicPr>
            <p:blipFill>
              <a:blip r:embed="rId3"/>
              <a:stretch>
                <a:fillRect/>
              </a:stretch>
            </p:blipFill>
            <p:spPr>
              <a:xfrm>
                <a:off x="2070" y="3798"/>
                <a:ext cx="4153" cy="4526"/>
              </a:xfrm>
              <a:prstGeom prst="rect">
                <a:avLst/>
              </a:prstGeom>
            </p:spPr>
          </p:pic>
        </p:grpSp>
        <p:sp>
          <p:nvSpPr>
            <p:cNvPr id="28" name="矩形 27"/>
            <p:cNvSpPr/>
            <p:nvPr/>
          </p:nvSpPr>
          <p:spPr>
            <a:xfrm>
              <a:off x="13006" y="2116"/>
              <a:ext cx="4106" cy="153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椭圆 31"/>
            <p:cNvSpPr/>
            <p:nvPr/>
          </p:nvSpPr>
          <p:spPr>
            <a:xfrm>
              <a:off x="13283" y="2456"/>
              <a:ext cx="850" cy="850"/>
            </a:xfrm>
            <a:prstGeom prst="ellipse">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p:cNvSpPr txBox="1"/>
            <p:nvPr/>
          </p:nvSpPr>
          <p:spPr>
            <a:xfrm>
              <a:off x="14279" y="2319"/>
              <a:ext cx="1560" cy="1125"/>
            </a:xfrm>
            <a:prstGeom prst="rect">
              <a:avLst/>
            </a:prstGeom>
            <a:noFill/>
          </p:spPr>
          <p:txBody>
            <a:bodyPr wrap="none" rtlCol="0">
              <a:spAutoFit/>
            </a:bodyPr>
            <a:p>
              <a:pPr>
                <a:lnSpc>
                  <a:spcPct val="150000"/>
                </a:lnSpc>
              </a:pPr>
              <a:r>
                <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张三</a:t>
              </a:r>
              <a:endPar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富贵汽修行</a:t>
              </a:r>
              <a:endPar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en-US" altLang="zh-CN"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154321254211</a:t>
              </a:r>
              <a:endParaRPr lang="en-US" altLang="zh-CN"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p:txBody>
        </p:sp>
        <p:pic>
          <p:nvPicPr>
            <p:cNvPr id="34" name="图片 33"/>
            <p:cNvPicPr>
              <a:picLocks noChangeAspect="1"/>
            </p:cNvPicPr>
            <p:nvPr/>
          </p:nvPicPr>
          <p:blipFill>
            <a:blip r:embed="rId6"/>
            <a:stretch>
              <a:fillRect/>
            </a:stretch>
          </p:blipFill>
          <p:spPr>
            <a:xfrm>
              <a:off x="13006" y="8592"/>
              <a:ext cx="4106" cy="210"/>
            </a:xfrm>
            <a:prstGeom prst="rect">
              <a:avLst/>
            </a:prstGeom>
          </p:spPr>
        </p:pic>
        <p:cxnSp>
          <p:nvCxnSpPr>
            <p:cNvPr id="35" name="直接连接符 34"/>
            <p:cNvCxnSpPr>
              <a:stCxn id="27" idx="2"/>
              <a:endCxn id="7" idx="2"/>
            </p:cNvCxnSpPr>
            <p:nvPr/>
          </p:nvCxnSpPr>
          <p:spPr>
            <a:xfrm>
              <a:off x="15051" y="8217"/>
              <a:ext cx="0" cy="585"/>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2958" y="8194"/>
              <a:ext cx="4155" cy="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文本框 36"/>
            <p:cNvSpPr txBox="1"/>
            <p:nvPr/>
          </p:nvSpPr>
          <p:spPr>
            <a:xfrm>
              <a:off x="13360" y="3802"/>
              <a:ext cx="3189" cy="871"/>
            </a:xfrm>
            <a:prstGeom prst="rect">
              <a:avLst/>
            </a:prstGeom>
            <a:noFill/>
          </p:spPr>
          <p:txBody>
            <a:bodyPr wrap="none" rtlCol="0">
              <a:spAutoFit/>
            </a:bodyPr>
            <a:p>
              <a:pPr algn="l">
                <a:lnSpc>
                  <a:spcPct val="150000"/>
                </a:lnSpc>
              </a:pPr>
              <a:r>
                <a:rPr lang="zh-CN" altLang="en-US" sz="1000">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总库存 </a:t>
              </a:r>
              <a:r>
                <a:rPr lang="zh-CN" altLang="en-US" sz="1000" b="1">
                  <a:latin typeface="微软雅黑" panose="020B0503020204020204" pitchFamily="2" charset="-122"/>
                  <a:ea typeface="微软雅黑" panose="020B0503020204020204" pitchFamily="2" charset="-122"/>
                  <a:cs typeface="微软雅黑" panose="020B0503020204020204" pitchFamily="2" charset="-122"/>
                  <a:sym typeface="+mn-ea"/>
                </a:rPr>
                <a:t>                     </a:t>
              </a:r>
              <a:r>
                <a:rPr lang="zh-CN" altLang="en-US" sz="1000">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在途库存</a:t>
              </a:r>
              <a:endParaRPr lang="zh-CN" altLang="en-US" sz="1000" b="1">
                <a:latin typeface="微软雅黑" panose="020B0503020204020204" pitchFamily="2" charset="-122"/>
                <a:ea typeface="微软雅黑" panose="020B0503020204020204" pitchFamily="2" charset="-122"/>
                <a:cs typeface="微软雅黑" panose="020B0503020204020204" pitchFamily="2" charset="-122"/>
              </a:endParaRPr>
            </a:p>
            <a:p>
              <a:pPr algn="l">
                <a:lnSpc>
                  <a:spcPct val="150000"/>
                </a:lnSpc>
              </a:pPr>
              <a:r>
                <a:rPr lang="en-US" altLang="zh-CN" sz="1000" b="1">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1523</a:t>
              </a:r>
              <a:r>
                <a:rPr lang="zh-CN" altLang="en-US" sz="1000" b="1">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（件）</a:t>
              </a:r>
              <a:r>
                <a:rPr lang="en-US" altLang="zh-CN" sz="1000" b="1">
                  <a:latin typeface="微软雅黑" panose="020B0503020204020204" pitchFamily="2" charset="-122"/>
                  <a:ea typeface="微软雅黑" panose="020B0503020204020204" pitchFamily="2" charset="-122"/>
                  <a:cs typeface="微软雅黑" panose="020B0503020204020204" pitchFamily="2" charset="-122"/>
                  <a:sym typeface="+mn-ea"/>
                </a:rPr>
                <a:t>              </a:t>
              </a:r>
              <a:r>
                <a:rPr lang="en-US" altLang="zh-CN"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sym typeface="+mn-ea"/>
                </a:rPr>
                <a:t>852</a:t>
              </a:r>
              <a:r>
                <a:rPr lang="zh-CN" altLang="en-US"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sym typeface="+mn-ea"/>
                </a:rPr>
                <a:t>（件</a:t>
              </a:r>
              <a:r>
                <a:rPr lang="zh-CN" altLang="en-US"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sym typeface="+mn-ea"/>
                </a:rPr>
                <a:t>）</a:t>
              </a:r>
              <a:endParaRPr lang="zh-CN" altLang="en-US"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sym typeface="+mn-ea"/>
              </a:endParaRPr>
            </a:p>
          </p:txBody>
        </p:sp>
        <p:cxnSp>
          <p:nvCxnSpPr>
            <p:cNvPr id="38" name="直接连接符 37"/>
            <p:cNvCxnSpPr>
              <a:stCxn id="37" idx="0"/>
              <a:endCxn id="37" idx="2"/>
            </p:cNvCxnSpPr>
            <p:nvPr/>
          </p:nvCxnSpPr>
          <p:spPr>
            <a:xfrm>
              <a:off x="14955" y="3802"/>
              <a:ext cx="0" cy="871"/>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3314" y="4826"/>
              <a:ext cx="3558"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3191" y="4913"/>
              <a:ext cx="3748" cy="2567"/>
            </a:xfrm>
            <a:prstGeom prst="rect">
              <a:avLst/>
            </a:prstGeom>
            <a:noFill/>
          </p:spPr>
          <p:txBody>
            <a:bodyPr wrap="none" rtlCol="0">
              <a:spAutoFit/>
            </a:bodyPr>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总库存</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订单号：001    发货时间：2017/25/6</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订单号：001    发货时间：2017/25/6</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订单号：001    发货时间：2017/25/6</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爱喜润滑油       箱:1      瓶：</a:t>
              </a:r>
              <a:r>
                <a:rPr lang="en-US" altLang="zh-CN" sz="1000" b="1">
                  <a:solidFill>
                    <a:schemeClr val="tx1">
                      <a:lumMod val="50000"/>
                      <a:lumOff val="50000"/>
                    </a:schemeClr>
                  </a:solidFill>
                  <a:latin typeface="微软雅黑" panose="020B0503020204020204" pitchFamily="2" charset="-122"/>
                  <a:ea typeface="微软雅黑" panose="020B0503020204020204" pitchFamily="2" charset="-122"/>
                </a:rPr>
                <a:t>20</a:t>
              </a:r>
              <a:endParaRPr lang="en-US" altLang="zh-CN" sz="1000" b="1">
                <a:solidFill>
                  <a:schemeClr val="tx1">
                    <a:lumMod val="50000"/>
                    <a:lumOff val="50000"/>
                  </a:schemeClr>
                </a:solidFill>
                <a:latin typeface="微软雅黑" panose="020B0503020204020204" pitchFamily="2" charset="-122"/>
                <a:ea typeface="微软雅黑" panose="020B0503020204020204" pitchFamily="2" charset="-122"/>
              </a:endParaRPr>
            </a:p>
          </p:txBody>
        </p:sp>
        <p:cxnSp>
          <p:nvCxnSpPr>
            <p:cNvPr id="41" name="直接连接符 40"/>
            <p:cNvCxnSpPr/>
            <p:nvPr/>
          </p:nvCxnSpPr>
          <p:spPr>
            <a:xfrm>
              <a:off x="13176" y="5545"/>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3166" y="6001"/>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3176" y="6521"/>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rot="5400000">
              <a:off x="16332" y="5100"/>
              <a:ext cx="501" cy="386"/>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cxnSp>
          <p:nvCxnSpPr>
            <p:cNvPr id="45" name="直接连接符 44"/>
            <p:cNvCxnSpPr/>
            <p:nvPr/>
          </p:nvCxnSpPr>
          <p:spPr>
            <a:xfrm>
              <a:off x="13176" y="6518"/>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3166" y="6974"/>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3176" y="7494"/>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3191" y="7491"/>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3191" y="7488"/>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3181" y="7944"/>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3191" y="8464"/>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rot="5400000">
              <a:off x="16724" y="6605"/>
              <a:ext cx="501" cy="386"/>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grpSp>
      <p:grpSp>
        <p:nvGrpSpPr>
          <p:cNvPr id="90" name="组合 89"/>
          <p:cNvGrpSpPr/>
          <p:nvPr/>
        </p:nvGrpSpPr>
        <p:grpSpPr>
          <a:xfrm>
            <a:off x="8033385" y="802640"/>
            <a:ext cx="2646680" cy="4683760"/>
            <a:chOff x="12651" y="1264"/>
            <a:chExt cx="4168" cy="7376"/>
          </a:xfrm>
        </p:grpSpPr>
        <p:grpSp>
          <p:nvGrpSpPr>
            <p:cNvPr id="52" name="组合 51"/>
            <p:cNvGrpSpPr/>
            <p:nvPr/>
          </p:nvGrpSpPr>
          <p:grpSpPr>
            <a:xfrm>
              <a:off x="12651" y="1264"/>
              <a:ext cx="4169" cy="7376"/>
              <a:chOff x="12958" y="1426"/>
              <a:chExt cx="4169" cy="7376"/>
            </a:xfrm>
          </p:grpSpPr>
          <p:grpSp>
            <p:nvGrpSpPr>
              <p:cNvPr id="53" name="组合 52"/>
              <p:cNvGrpSpPr/>
              <p:nvPr/>
            </p:nvGrpSpPr>
            <p:grpSpPr>
              <a:xfrm rot="0">
                <a:off x="12974" y="1426"/>
                <a:ext cx="4153" cy="7376"/>
                <a:chOff x="2070" y="1533"/>
                <a:chExt cx="4153" cy="7376"/>
              </a:xfrm>
            </p:grpSpPr>
            <p:pic>
              <p:nvPicPr>
                <p:cNvPr id="54" name="图片 53"/>
                <p:cNvPicPr>
                  <a:picLocks noChangeAspect="1"/>
                </p:cNvPicPr>
                <p:nvPr/>
              </p:nvPicPr>
              <p:blipFill>
                <a:blip r:embed="rId1"/>
                <a:stretch>
                  <a:fillRect/>
                </a:stretch>
              </p:blipFill>
              <p:spPr>
                <a:xfrm>
                  <a:off x="2070" y="1533"/>
                  <a:ext cx="4153" cy="7376"/>
                </a:xfrm>
                <a:prstGeom prst="rect">
                  <a:avLst/>
                </a:prstGeom>
              </p:spPr>
            </p:pic>
            <p:pic>
              <p:nvPicPr>
                <p:cNvPr id="55" name="图片 54"/>
                <p:cNvPicPr>
                  <a:picLocks noChangeAspect="1"/>
                </p:cNvPicPr>
                <p:nvPr/>
              </p:nvPicPr>
              <p:blipFill>
                <a:blip r:embed="rId2"/>
                <a:stretch>
                  <a:fillRect/>
                </a:stretch>
              </p:blipFill>
              <p:spPr>
                <a:xfrm>
                  <a:off x="2764" y="1899"/>
                  <a:ext cx="1863" cy="324"/>
                </a:xfrm>
                <a:prstGeom prst="rect">
                  <a:avLst/>
                </a:prstGeom>
              </p:spPr>
            </p:pic>
            <p:pic>
              <p:nvPicPr>
                <p:cNvPr id="59" name="图片 58"/>
                <p:cNvPicPr>
                  <a:picLocks noChangeAspect="1"/>
                </p:cNvPicPr>
                <p:nvPr/>
              </p:nvPicPr>
              <p:blipFill>
                <a:blip r:embed="rId3"/>
                <a:stretch>
                  <a:fillRect/>
                </a:stretch>
              </p:blipFill>
              <p:spPr>
                <a:xfrm>
                  <a:off x="2070" y="3798"/>
                  <a:ext cx="4153" cy="4526"/>
                </a:xfrm>
                <a:prstGeom prst="rect">
                  <a:avLst/>
                </a:prstGeom>
              </p:spPr>
            </p:pic>
          </p:grpSp>
          <p:sp>
            <p:nvSpPr>
              <p:cNvPr id="61" name="矩形 60"/>
              <p:cNvSpPr/>
              <p:nvPr/>
            </p:nvSpPr>
            <p:spPr>
              <a:xfrm>
                <a:off x="13006" y="2116"/>
                <a:ext cx="4106" cy="153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椭圆 61"/>
              <p:cNvSpPr/>
              <p:nvPr/>
            </p:nvSpPr>
            <p:spPr>
              <a:xfrm>
                <a:off x="13283" y="2456"/>
                <a:ext cx="850" cy="850"/>
              </a:xfrm>
              <a:prstGeom prst="ellipse">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文本框 63"/>
              <p:cNvSpPr txBox="1"/>
              <p:nvPr/>
            </p:nvSpPr>
            <p:spPr>
              <a:xfrm>
                <a:off x="14279" y="2319"/>
                <a:ext cx="1560" cy="1125"/>
              </a:xfrm>
              <a:prstGeom prst="rect">
                <a:avLst/>
              </a:prstGeom>
              <a:noFill/>
            </p:spPr>
            <p:txBody>
              <a:bodyPr wrap="none" rtlCol="0">
                <a:spAutoFit/>
              </a:bodyPr>
              <a:p>
                <a:pPr>
                  <a:lnSpc>
                    <a:spcPct val="150000"/>
                  </a:lnSpc>
                </a:pPr>
                <a:r>
                  <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张三</a:t>
                </a:r>
                <a:endPar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富贵汽修行</a:t>
                </a:r>
                <a:endPar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en-US" altLang="zh-CN"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154321254211</a:t>
                </a:r>
                <a:endParaRPr lang="en-US" altLang="zh-CN"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p:txBody>
          </p:sp>
          <p:pic>
            <p:nvPicPr>
              <p:cNvPr id="65" name="图片 64"/>
              <p:cNvPicPr>
                <a:picLocks noChangeAspect="1"/>
              </p:cNvPicPr>
              <p:nvPr/>
            </p:nvPicPr>
            <p:blipFill>
              <a:blip r:embed="rId6"/>
              <a:stretch>
                <a:fillRect/>
              </a:stretch>
            </p:blipFill>
            <p:spPr>
              <a:xfrm>
                <a:off x="13006" y="8592"/>
                <a:ext cx="4106" cy="210"/>
              </a:xfrm>
              <a:prstGeom prst="rect">
                <a:avLst/>
              </a:prstGeom>
            </p:spPr>
          </p:pic>
          <p:cxnSp>
            <p:nvCxnSpPr>
              <p:cNvPr id="66" name="直接连接符 65"/>
              <p:cNvCxnSpPr>
                <a:stCxn id="59" idx="2"/>
                <a:endCxn id="54" idx="2"/>
              </p:cNvCxnSpPr>
              <p:nvPr/>
            </p:nvCxnSpPr>
            <p:spPr>
              <a:xfrm>
                <a:off x="15051" y="8217"/>
                <a:ext cx="0" cy="585"/>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12958" y="8194"/>
                <a:ext cx="4155" cy="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文本框 67"/>
              <p:cNvSpPr txBox="1"/>
              <p:nvPr/>
            </p:nvSpPr>
            <p:spPr>
              <a:xfrm>
                <a:off x="13360" y="3802"/>
                <a:ext cx="3189" cy="871"/>
              </a:xfrm>
              <a:prstGeom prst="rect">
                <a:avLst/>
              </a:prstGeom>
              <a:noFill/>
            </p:spPr>
            <p:txBody>
              <a:bodyPr wrap="none" rtlCol="0">
                <a:spAutoFit/>
              </a:bodyPr>
              <a:p>
                <a:pPr algn="l">
                  <a:lnSpc>
                    <a:spcPct val="150000"/>
                  </a:lnSpc>
                </a:pPr>
                <a:r>
                  <a:rPr lang="zh-CN" altLang="en-US" sz="1000">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总库存 </a:t>
                </a:r>
                <a:r>
                  <a:rPr lang="zh-CN" altLang="en-US" sz="1000" b="1">
                    <a:latin typeface="微软雅黑" panose="020B0503020204020204" pitchFamily="2" charset="-122"/>
                    <a:ea typeface="微软雅黑" panose="020B0503020204020204" pitchFamily="2" charset="-122"/>
                    <a:cs typeface="微软雅黑" panose="020B0503020204020204" pitchFamily="2" charset="-122"/>
                    <a:sym typeface="+mn-ea"/>
                  </a:rPr>
                  <a:t>                     </a:t>
                </a:r>
                <a:r>
                  <a:rPr lang="zh-CN" altLang="en-US" sz="1000">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在途库存</a:t>
                </a:r>
                <a:endParaRPr lang="zh-CN" altLang="en-US" sz="1000" b="1">
                  <a:latin typeface="微软雅黑" panose="020B0503020204020204" pitchFamily="2" charset="-122"/>
                  <a:ea typeface="微软雅黑" panose="020B0503020204020204" pitchFamily="2" charset="-122"/>
                  <a:cs typeface="微软雅黑" panose="020B0503020204020204" pitchFamily="2" charset="-122"/>
                </a:endParaRPr>
              </a:p>
              <a:p>
                <a:pPr algn="l">
                  <a:lnSpc>
                    <a:spcPct val="150000"/>
                  </a:lnSpc>
                </a:pPr>
                <a:r>
                  <a:rPr lang="en-US" altLang="zh-CN" sz="1000" b="1">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1523</a:t>
                </a:r>
                <a:r>
                  <a:rPr lang="zh-CN" altLang="en-US" sz="1000" b="1">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（件）</a:t>
                </a:r>
                <a:r>
                  <a:rPr lang="en-US" altLang="zh-CN" sz="1000" b="1">
                    <a:latin typeface="微软雅黑" panose="020B0503020204020204" pitchFamily="2" charset="-122"/>
                    <a:ea typeface="微软雅黑" panose="020B0503020204020204" pitchFamily="2" charset="-122"/>
                    <a:cs typeface="微软雅黑" panose="020B0503020204020204" pitchFamily="2" charset="-122"/>
                    <a:sym typeface="+mn-ea"/>
                  </a:rPr>
                  <a:t>              </a:t>
                </a:r>
                <a:r>
                  <a:rPr lang="en-US" altLang="zh-CN"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sym typeface="+mn-ea"/>
                  </a:rPr>
                  <a:t>852</a:t>
                </a:r>
                <a:r>
                  <a:rPr lang="zh-CN" altLang="en-US"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sym typeface="+mn-ea"/>
                  </a:rPr>
                  <a:t>（件</a:t>
                </a:r>
                <a:r>
                  <a:rPr lang="zh-CN" altLang="en-US"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sym typeface="+mn-ea"/>
                  </a:rPr>
                  <a:t>）</a:t>
                </a:r>
                <a:endParaRPr lang="zh-CN" altLang="en-US"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sym typeface="+mn-ea"/>
                </a:endParaRPr>
              </a:p>
            </p:txBody>
          </p:sp>
          <p:cxnSp>
            <p:nvCxnSpPr>
              <p:cNvPr id="69" name="直接连接符 68"/>
              <p:cNvCxnSpPr>
                <a:stCxn id="68" idx="0"/>
                <a:endCxn id="68" idx="2"/>
              </p:cNvCxnSpPr>
              <p:nvPr/>
            </p:nvCxnSpPr>
            <p:spPr>
              <a:xfrm>
                <a:off x="14955" y="3802"/>
                <a:ext cx="0" cy="871"/>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3314" y="4826"/>
                <a:ext cx="3558"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13191" y="4913"/>
                <a:ext cx="3748" cy="2567"/>
              </a:xfrm>
              <a:prstGeom prst="rect">
                <a:avLst/>
              </a:prstGeom>
              <a:noFill/>
            </p:spPr>
            <p:txBody>
              <a:bodyPr wrap="none" rtlCol="0">
                <a:spAutoFit/>
              </a:bodyPr>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在途库存</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sym typeface="+mn-ea"/>
                  </a:rPr>
                  <a:t>订单号：001    发货时间：2017/25/6</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sym typeface="+mn-ea"/>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sym typeface="+mn-ea"/>
                  </a:rPr>
                  <a:t>订单号：001    发货时间：2017/25/6</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sym typeface="+mn-ea"/>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sym typeface="+mn-ea"/>
                  </a:rPr>
                  <a:t>订单号：001    发货时间：2017/25/6</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sym typeface="+mn-ea"/>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sym typeface="+mn-ea"/>
                  </a:rPr>
                  <a:t>爱喜润滑油       箱:1      瓶：</a:t>
                </a:r>
                <a:r>
                  <a:rPr lang="en-US" altLang="zh-CN" sz="1000" b="1">
                    <a:solidFill>
                      <a:schemeClr val="tx1">
                        <a:lumMod val="50000"/>
                        <a:lumOff val="50000"/>
                      </a:schemeClr>
                    </a:solidFill>
                    <a:latin typeface="微软雅黑" panose="020B0503020204020204" pitchFamily="2" charset="-122"/>
                    <a:ea typeface="微软雅黑" panose="020B0503020204020204" pitchFamily="2" charset="-122"/>
                    <a:sym typeface="+mn-ea"/>
                  </a:rPr>
                  <a:t>20</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p:txBody>
          </p:sp>
          <p:cxnSp>
            <p:nvCxnSpPr>
              <p:cNvPr id="72" name="直接连接符 71"/>
              <p:cNvCxnSpPr/>
              <p:nvPr/>
            </p:nvCxnSpPr>
            <p:spPr>
              <a:xfrm>
                <a:off x="13176" y="5545"/>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3166" y="6001"/>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3176" y="6521"/>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rot="5400000">
                <a:off x="16332" y="5100"/>
                <a:ext cx="501" cy="386"/>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cxnSp>
            <p:nvCxnSpPr>
              <p:cNvPr id="76" name="直接连接符 75"/>
              <p:cNvCxnSpPr/>
              <p:nvPr/>
            </p:nvCxnSpPr>
            <p:spPr>
              <a:xfrm>
                <a:off x="13176" y="6518"/>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3166" y="6974"/>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13176" y="7494"/>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3191" y="7491"/>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3191" y="7488"/>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3181" y="7944"/>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3191" y="8464"/>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83" name="文本框 82"/>
            <p:cNvSpPr txBox="1"/>
            <p:nvPr/>
          </p:nvSpPr>
          <p:spPr>
            <a:xfrm rot="5400000">
              <a:off x="16376" y="6392"/>
              <a:ext cx="501" cy="386"/>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grpSp>
      <p:sp>
        <p:nvSpPr>
          <p:cNvPr id="112" name="文本框 111"/>
          <p:cNvSpPr txBox="1"/>
          <p:nvPr/>
        </p:nvSpPr>
        <p:spPr>
          <a:xfrm>
            <a:off x="1728470" y="5905500"/>
            <a:ext cx="1200150" cy="344805"/>
          </a:xfrm>
          <a:prstGeom prst="rect">
            <a:avLst/>
          </a:prstGeom>
          <a:noFill/>
        </p:spPr>
        <p:txBody>
          <a:bodyPr wrap="square" rtlCol="0">
            <a:spAutoFit/>
          </a:bodyPr>
          <a:p>
            <a:pPr>
              <a:lnSpc>
                <a:spcPct val="150000"/>
              </a:lnSpc>
            </a:pPr>
            <a:r>
              <a:rPr lang="zh-CN" altLang="en-US" sz="1100">
                <a:latin typeface="微软雅黑" panose="020B0503020204020204" pitchFamily="2" charset="-122"/>
                <a:ea typeface="微软雅黑" panose="020B0503020204020204" pitchFamily="2" charset="-122"/>
              </a:rPr>
              <a:t>门店</a:t>
            </a:r>
            <a:r>
              <a:rPr lang="zh-CN" altLang="en-US" sz="1100">
                <a:latin typeface="微软雅黑" panose="020B0503020204020204" pitchFamily="2" charset="-122"/>
                <a:ea typeface="微软雅黑" panose="020B0503020204020204" pitchFamily="2" charset="-122"/>
              </a:rPr>
              <a:t>主界面</a:t>
            </a:r>
            <a:endParaRPr lang="zh-CN" altLang="en-US" sz="1100">
              <a:latin typeface="微软雅黑" panose="020B0503020204020204" pitchFamily="2" charset="-122"/>
              <a:ea typeface="微软雅黑" panose="020B0503020204020204" pitchFamily="2" charset="-122"/>
            </a:endParaRPr>
          </a:p>
        </p:txBody>
      </p:sp>
      <p:sp>
        <p:nvSpPr>
          <p:cNvPr id="85" name="文本框 84"/>
          <p:cNvSpPr txBox="1"/>
          <p:nvPr/>
        </p:nvSpPr>
        <p:spPr>
          <a:xfrm>
            <a:off x="5370830" y="5905500"/>
            <a:ext cx="1200150" cy="344805"/>
          </a:xfrm>
          <a:prstGeom prst="rect">
            <a:avLst/>
          </a:prstGeom>
          <a:noFill/>
        </p:spPr>
        <p:txBody>
          <a:bodyPr wrap="square" rtlCol="0">
            <a:spAutoFit/>
          </a:bodyPr>
          <a:p>
            <a:pPr>
              <a:lnSpc>
                <a:spcPct val="150000"/>
              </a:lnSpc>
            </a:pPr>
            <a:r>
              <a:rPr lang="zh-CN" altLang="en-US" sz="1100">
                <a:latin typeface="微软雅黑" panose="020B0503020204020204" pitchFamily="2" charset="-122"/>
                <a:ea typeface="微软雅黑" panose="020B0503020204020204" pitchFamily="2" charset="-122"/>
              </a:rPr>
              <a:t>总库存</a:t>
            </a:r>
            <a:endParaRPr lang="zh-CN" altLang="en-US" sz="1100">
              <a:latin typeface="微软雅黑" panose="020B0503020204020204" pitchFamily="2" charset="-122"/>
              <a:ea typeface="微软雅黑" panose="020B0503020204020204" pitchFamily="2" charset="-122"/>
            </a:endParaRPr>
          </a:p>
        </p:txBody>
      </p:sp>
      <p:sp>
        <p:nvSpPr>
          <p:cNvPr id="86" name="文本框 85"/>
          <p:cNvSpPr txBox="1"/>
          <p:nvPr/>
        </p:nvSpPr>
        <p:spPr>
          <a:xfrm>
            <a:off x="8898890" y="5905500"/>
            <a:ext cx="1000125" cy="344805"/>
          </a:xfrm>
          <a:prstGeom prst="rect">
            <a:avLst/>
          </a:prstGeom>
          <a:noFill/>
        </p:spPr>
        <p:txBody>
          <a:bodyPr wrap="square" rtlCol="0">
            <a:spAutoFit/>
          </a:bodyPr>
          <a:p>
            <a:pPr>
              <a:lnSpc>
                <a:spcPct val="150000"/>
              </a:lnSpc>
            </a:pPr>
            <a:r>
              <a:rPr lang="zh-CN" altLang="en-US" sz="1100">
                <a:latin typeface="微软雅黑" panose="020B0503020204020204" pitchFamily="2" charset="-122"/>
                <a:ea typeface="微软雅黑" panose="020B0503020204020204" pitchFamily="2" charset="-122"/>
              </a:rPr>
              <a:t>在途库存</a:t>
            </a:r>
            <a:endParaRPr lang="zh-CN" altLang="en-US" sz="1100">
              <a:latin typeface="微软雅黑" panose="020B0503020204020204" pitchFamily="2" charset="-122"/>
              <a:ea typeface="微软雅黑" panose="020B0503020204020204" pitchFamily="2" charset="-122"/>
            </a:endParaRPr>
          </a:p>
        </p:txBody>
      </p:sp>
      <p:grpSp>
        <p:nvGrpSpPr>
          <p:cNvPr id="91" name="组合 90"/>
          <p:cNvGrpSpPr/>
          <p:nvPr userDrawn="1"/>
        </p:nvGrpSpPr>
        <p:grpSpPr>
          <a:xfrm>
            <a:off x="263525" y="202565"/>
            <a:ext cx="368300" cy="431800"/>
            <a:chOff x="18399" y="524"/>
            <a:chExt cx="580" cy="680"/>
          </a:xfrm>
        </p:grpSpPr>
        <p:sp>
          <p:nvSpPr>
            <p:cNvPr id="1027" name="燕尾形 1"/>
            <p:cNvSpPr/>
            <p:nvPr/>
          </p:nvSpPr>
          <p:spPr>
            <a:xfrm>
              <a:off x="1839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8" name="燕尾形 9"/>
            <p:cNvSpPr/>
            <p:nvPr/>
          </p:nvSpPr>
          <p:spPr>
            <a:xfrm>
              <a:off x="1863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92"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门店示意图</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退换货状态查询页面</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pic>
        <p:nvPicPr>
          <p:cNvPr id="4" name="图片 3" descr="5退换货"/>
          <p:cNvPicPr>
            <a:picLocks noChangeAspect="1"/>
          </p:cNvPicPr>
          <p:nvPr/>
        </p:nvPicPr>
        <p:blipFill>
          <a:blip r:embed="rId1"/>
          <a:stretch>
            <a:fillRect/>
          </a:stretch>
        </p:blipFill>
        <p:spPr>
          <a:xfrm>
            <a:off x="6367780" y="1043940"/>
            <a:ext cx="2789555" cy="4782185"/>
          </a:xfrm>
          <a:prstGeom prst="rect">
            <a:avLst/>
          </a:prstGeom>
        </p:spPr>
      </p:pic>
      <p:sp>
        <p:nvSpPr>
          <p:cNvPr id="50" name="矩形 49"/>
          <p:cNvSpPr/>
          <p:nvPr/>
        </p:nvSpPr>
        <p:spPr>
          <a:xfrm>
            <a:off x="6367145" y="1509395"/>
            <a:ext cx="2790190" cy="431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altLang="zh-CN">
                <a:latin typeface="微软雅黑" panose="020B0503020204020204" pitchFamily="2" charset="-122"/>
                <a:ea typeface="微软雅黑" panose="020B0503020204020204" pitchFamily="2" charset="-122"/>
                <a:sym typeface="+mn-ea"/>
              </a:rPr>
              <a:t>001</a:t>
            </a:r>
            <a:endParaRPr lang="zh-CN" altLang="en-US" b="1"/>
          </a:p>
        </p:txBody>
      </p:sp>
      <p:graphicFrame>
        <p:nvGraphicFramePr>
          <p:cNvPr id="57" name="表格 56"/>
          <p:cNvGraphicFramePr/>
          <p:nvPr/>
        </p:nvGraphicFramePr>
        <p:xfrm>
          <a:off x="6343015" y="1887220"/>
          <a:ext cx="2814320" cy="2560320"/>
        </p:xfrm>
        <a:graphic>
          <a:graphicData uri="http://schemas.openxmlformats.org/drawingml/2006/table">
            <a:tbl>
              <a:tblPr firstRow="1" bandRow="1">
                <a:tableStyleId>{5C22544A-7EE6-4342-B048-85BDC9FD1C3A}</a:tableStyleId>
              </a:tblPr>
              <a:tblGrid>
                <a:gridCol w="446405"/>
                <a:gridCol w="496570"/>
                <a:gridCol w="694055"/>
                <a:gridCol w="699135"/>
                <a:gridCol w="478155"/>
              </a:tblGrid>
              <a:tr h="548640">
                <a:tc>
                  <a:txBody>
                    <a:bodyPr/>
                    <a:lstStyle/>
                    <a:p>
                      <a:pPr>
                        <a:buNone/>
                      </a:pPr>
                      <a:r>
                        <a:rPr lang="zh-CN" altLang="en-US" sz="1000">
                          <a:latin typeface="微软雅黑" panose="020B0503020204020204" pitchFamily="2" charset="-122"/>
                          <a:ea typeface="微软雅黑" panose="020B0503020204020204" pitchFamily="2" charset="-122"/>
                        </a:rPr>
                        <a:t>退货单号</a:t>
                      </a:r>
                      <a:endParaRPr lang="zh-CN" altLang="en-US" sz="1000">
                        <a:latin typeface="微软雅黑" panose="020B0503020204020204" pitchFamily="2" charset="-122"/>
                        <a:ea typeface="微软雅黑" panose="020B0503020204020204" pitchFamily="2" charset="-122"/>
                      </a:endParaRPr>
                    </a:p>
                  </a:txBody>
                  <a:tcPr>
                    <a:solidFill>
                      <a:srgbClr val="1095BE"/>
                    </a:solidFill>
                  </a:tcPr>
                </a:tc>
                <a:tc>
                  <a:txBody>
                    <a:bodyPr/>
                    <a:lstStyle/>
                    <a:p>
                      <a:pPr>
                        <a:buNone/>
                      </a:pPr>
                      <a:r>
                        <a:rPr lang="zh-CN" altLang="en-US" sz="1000">
                          <a:latin typeface="微软雅黑" panose="020B0503020204020204" pitchFamily="2" charset="-122"/>
                          <a:ea typeface="微软雅黑" panose="020B0503020204020204" pitchFamily="2" charset="-122"/>
                        </a:rPr>
                        <a:t>订单类型</a:t>
                      </a:r>
                      <a:endParaRPr lang="zh-CN" altLang="en-US" sz="1000">
                        <a:latin typeface="微软雅黑" panose="020B0503020204020204" pitchFamily="2" charset="-122"/>
                        <a:ea typeface="微软雅黑" panose="020B0503020204020204" pitchFamily="2" charset="-122"/>
                      </a:endParaRPr>
                    </a:p>
                  </a:txBody>
                  <a:tcPr>
                    <a:solidFill>
                      <a:srgbClr val="1095BE"/>
                    </a:solidFill>
                  </a:tcPr>
                </a:tc>
                <a:tc>
                  <a:txBody>
                    <a:bodyPr/>
                    <a:lstStyle/>
                    <a:p>
                      <a:pPr>
                        <a:buNone/>
                      </a:pPr>
                      <a:r>
                        <a:rPr lang="zh-CN" altLang="en-US" sz="1000">
                          <a:latin typeface="微软雅黑" panose="020B0503020204020204" pitchFamily="2" charset="-122"/>
                          <a:ea typeface="微软雅黑" panose="020B0503020204020204" pitchFamily="2" charset="-122"/>
                        </a:rPr>
                        <a:t>退货申请时间</a:t>
                      </a:r>
                      <a:endParaRPr lang="zh-CN" altLang="en-US" sz="1000">
                        <a:latin typeface="微软雅黑" panose="020B0503020204020204" pitchFamily="2" charset="-122"/>
                        <a:ea typeface="微软雅黑" panose="020B0503020204020204" pitchFamily="2" charset="-122"/>
                      </a:endParaRPr>
                    </a:p>
                  </a:txBody>
                  <a:tcPr>
                    <a:solidFill>
                      <a:srgbClr val="1095BE"/>
                    </a:solidFill>
                  </a:tcPr>
                </a:tc>
                <a:tc>
                  <a:txBody>
                    <a:bodyPr/>
                    <a:lstStyle/>
                    <a:p>
                      <a:pPr>
                        <a:buNone/>
                      </a:pPr>
                      <a:r>
                        <a:rPr lang="zh-CN" altLang="en-US" sz="1000">
                          <a:latin typeface="微软雅黑" panose="020B0503020204020204" pitchFamily="2" charset="-122"/>
                          <a:ea typeface="微软雅黑" panose="020B0503020204020204" pitchFamily="2" charset="-122"/>
                        </a:rPr>
                        <a:t>状态</a:t>
                      </a:r>
                      <a:endParaRPr lang="zh-CN" altLang="en-US" sz="1000">
                        <a:latin typeface="微软雅黑" panose="020B0503020204020204" pitchFamily="2" charset="-122"/>
                        <a:ea typeface="微软雅黑" panose="020B0503020204020204" pitchFamily="2" charset="-122"/>
                      </a:endParaRPr>
                    </a:p>
                  </a:txBody>
                  <a:tcPr>
                    <a:solidFill>
                      <a:srgbClr val="1095BE"/>
                    </a:solidFill>
                  </a:tcPr>
                </a:tc>
                <a:tc>
                  <a:txBody>
                    <a:bodyPr/>
                    <a:lstStyle/>
                    <a:p>
                      <a:pPr>
                        <a:buNone/>
                      </a:pPr>
                      <a:r>
                        <a:rPr lang="zh-CN" altLang="en-US" sz="1000">
                          <a:latin typeface="微软雅黑" panose="020B0503020204020204" pitchFamily="2" charset="-122"/>
                          <a:ea typeface="微软雅黑" panose="020B0503020204020204" pitchFamily="2" charset="-122"/>
                        </a:rPr>
                        <a:t>操作</a:t>
                      </a:r>
                      <a:endParaRPr lang="zh-CN" altLang="en-US" sz="1000">
                        <a:latin typeface="微软雅黑" panose="020B0503020204020204" pitchFamily="2" charset="-122"/>
                        <a:ea typeface="微软雅黑" panose="020B0503020204020204" pitchFamily="2" charset="-122"/>
                      </a:endParaRPr>
                    </a:p>
                  </a:txBody>
                  <a:tcPr>
                    <a:solidFill>
                      <a:srgbClr val="1095BE"/>
                    </a:solidFill>
                  </a:tcPr>
                </a:tc>
              </a:tr>
              <a:tr h="365760">
                <a:tc>
                  <a:txBody>
                    <a:bodyPr/>
                    <a:lstStyle/>
                    <a:p>
                      <a:pPr>
                        <a:buNone/>
                      </a:pPr>
                      <a:r>
                        <a:rPr lang="en-US" altLang="zh-CN" sz="800">
                          <a:latin typeface="微软雅黑" panose="020B0503020204020204" pitchFamily="2" charset="-122"/>
                          <a:ea typeface="微软雅黑" panose="020B0503020204020204" pitchFamily="2" charset="-122"/>
                        </a:rPr>
                        <a:t>001</a:t>
                      </a:r>
                      <a:endParaRPr lang="en-US" altLang="zh-CN" sz="800">
                        <a:latin typeface="微软雅黑" panose="020B0503020204020204" pitchFamily="2" charset="-122"/>
                        <a:ea typeface="微软雅黑" panose="020B0503020204020204" pitchFamily="2" charset="-122"/>
                      </a:endParaRPr>
                    </a:p>
                  </a:txBody>
                  <a:tcPr/>
                </a:tc>
                <a:tc>
                  <a:txBody>
                    <a:bodyPr/>
                    <a:lstStyle/>
                    <a:p>
                      <a:pPr>
                        <a:buNone/>
                      </a:pPr>
                      <a:r>
                        <a:rPr lang="zh-CN" altLang="en-US" sz="800">
                          <a:latin typeface="微软雅黑" panose="020B0503020204020204" pitchFamily="2" charset="-122"/>
                          <a:ea typeface="微软雅黑" panose="020B0503020204020204" pitchFamily="2" charset="-122"/>
                        </a:rPr>
                        <a:t>退货</a:t>
                      </a:r>
                      <a:endParaRPr lang="zh-CN" altLang="en-US" sz="800">
                        <a:latin typeface="微软雅黑" panose="020B0503020204020204" pitchFamily="2" charset="-122"/>
                        <a:ea typeface="微软雅黑" panose="020B0503020204020204" pitchFamily="2" charset="-122"/>
                      </a:endParaRPr>
                    </a:p>
                  </a:txBody>
                  <a:tcPr/>
                </a:tc>
                <a:tc>
                  <a:txBody>
                    <a:bodyPr/>
                    <a:lstStyle/>
                    <a:p>
                      <a:pPr>
                        <a:buNone/>
                      </a:pPr>
                      <a:r>
                        <a:rPr lang="en-US" altLang="zh-CN" sz="800">
                          <a:latin typeface="微软雅黑" panose="020B0503020204020204" pitchFamily="2" charset="-122"/>
                          <a:ea typeface="微软雅黑" panose="020B0503020204020204" pitchFamily="2" charset="-122"/>
                        </a:rPr>
                        <a:t>2017/2/6</a:t>
                      </a:r>
                      <a:endParaRPr lang="en-US" altLang="zh-CN" sz="800">
                        <a:latin typeface="微软雅黑" panose="020B0503020204020204" pitchFamily="2" charset="-122"/>
                        <a:ea typeface="微软雅黑" panose="020B0503020204020204" pitchFamily="2" charset="-122"/>
                      </a:endParaRPr>
                    </a:p>
                    <a:p>
                      <a:pPr>
                        <a:buNone/>
                      </a:pPr>
                      <a:r>
                        <a:rPr lang="en-US" altLang="zh-CN" sz="800">
                          <a:latin typeface="微软雅黑" panose="020B0503020204020204" pitchFamily="2" charset="-122"/>
                          <a:ea typeface="微软雅黑" panose="020B0503020204020204" pitchFamily="2" charset="-122"/>
                        </a:rPr>
                        <a:t>10</a:t>
                      </a:r>
                      <a:r>
                        <a:rPr lang="zh-CN" altLang="en-US" sz="800">
                          <a:latin typeface="微软雅黑" panose="020B0503020204020204" pitchFamily="2" charset="-122"/>
                          <a:ea typeface="微软雅黑" panose="020B0503020204020204" pitchFamily="2" charset="-122"/>
                        </a:rPr>
                        <a:t>：</a:t>
                      </a:r>
                      <a:r>
                        <a:rPr lang="en-US" altLang="zh-CN" sz="800">
                          <a:latin typeface="微软雅黑" panose="020B0503020204020204" pitchFamily="2" charset="-122"/>
                          <a:ea typeface="微软雅黑" panose="020B0503020204020204" pitchFamily="2" charset="-122"/>
                        </a:rPr>
                        <a:t>20</a:t>
                      </a:r>
                      <a:endParaRPr lang="en-US" altLang="zh-CN" sz="800">
                        <a:latin typeface="微软雅黑" panose="020B0503020204020204" pitchFamily="2" charset="-122"/>
                        <a:ea typeface="微软雅黑" panose="020B0503020204020204" pitchFamily="2" charset="-122"/>
                      </a:endParaRPr>
                    </a:p>
                  </a:txBody>
                  <a:tcPr/>
                </a:tc>
                <a:tc>
                  <a:txBody>
                    <a:bodyPr/>
                    <a:lstStyle/>
                    <a:p>
                      <a:pPr>
                        <a:buNone/>
                      </a:pPr>
                      <a:r>
                        <a:rPr lang="zh-CN" altLang="en-US" sz="800">
                          <a:latin typeface="微软雅黑" panose="020B0503020204020204" pitchFamily="2" charset="-122"/>
                          <a:ea typeface="微软雅黑" panose="020B0503020204020204" pitchFamily="2" charset="-122"/>
                        </a:rPr>
                        <a:t>待审核</a:t>
                      </a:r>
                      <a:endParaRPr lang="zh-CN" altLang="en-US" sz="800">
                        <a:latin typeface="微软雅黑" panose="020B0503020204020204" pitchFamily="2" charset="-122"/>
                        <a:ea typeface="微软雅黑" panose="020B0503020204020204" pitchFamily="2" charset="-122"/>
                      </a:endParaRPr>
                    </a:p>
                  </a:txBody>
                  <a:tcPr/>
                </a:tc>
                <a:tc>
                  <a:txBody>
                    <a:bodyPr/>
                    <a:lstStyle/>
                    <a:p>
                      <a:pPr>
                        <a:buNone/>
                      </a:pPr>
                      <a:r>
                        <a:rPr lang="zh-CN" altLang="en-US" sz="800">
                          <a:solidFill>
                            <a:srgbClr val="1095BE"/>
                          </a:solidFill>
                          <a:latin typeface="微软雅黑" panose="020B0503020204020204" pitchFamily="2" charset="-122"/>
                          <a:ea typeface="微软雅黑" panose="020B0503020204020204" pitchFamily="2" charset="-122"/>
                        </a:rPr>
                        <a:t>查看</a:t>
                      </a:r>
                      <a:endParaRPr lang="zh-CN" altLang="en-US" sz="800">
                        <a:solidFill>
                          <a:srgbClr val="1095BE"/>
                        </a:solidFill>
                        <a:latin typeface="微软雅黑" panose="020B0503020204020204" pitchFamily="2" charset="-122"/>
                        <a:ea typeface="微软雅黑" panose="020B0503020204020204" pitchFamily="2" charset="-122"/>
                      </a:endParaRPr>
                    </a:p>
                  </a:txBody>
                  <a:tcPr/>
                </a:tc>
              </a:tr>
              <a:tr h="365760">
                <a:tc>
                  <a:txBody>
                    <a:bodyPr/>
                    <a:lstStyle/>
                    <a:p>
                      <a:pPr>
                        <a:buNone/>
                      </a:pPr>
                      <a:r>
                        <a:rPr lang="en-US" altLang="zh-CN" sz="800">
                          <a:latin typeface="微软雅黑" panose="020B0503020204020204" pitchFamily="2" charset="-122"/>
                          <a:ea typeface="微软雅黑" panose="020B0503020204020204" pitchFamily="2" charset="-122"/>
                        </a:rPr>
                        <a:t>002</a:t>
                      </a:r>
                      <a:endParaRPr lang="en-US" altLang="zh-CN" sz="800">
                        <a:latin typeface="微软雅黑" panose="020B0503020204020204" pitchFamily="2" charset="-122"/>
                        <a:ea typeface="微软雅黑" panose="020B0503020204020204" pitchFamily="2" charset="-122"/>
                      </a:endParaRPr>
                    </a:p>
                  </a:txBody>
                  <a:tcPr/>
                </a:tc>
                <a:tc>
                  <a:txBody>
                    <a:bodyPr/>
                    <a:lstStyle/>
                    <a:p>
                      <a:pPr>
                        <a:buNone/>
                      </a:pPr>
                      <a:r>
                        <a:rPr lang="zh-CN" altLang="en-US" sz="800">
                          <a:latin typeface="微软雅黑" panose="020B0503020204020204" pitchFamily="2" charset="-122"/>
                          <a:ea typeface="微软雅黑" panose="020B0503020204020204" pitchFamily="2" charset="-122"/>
                        </a:rPr>
                        <a:t>退货</a:t>
                      </a:r>
                      <a:endParaRPr lang="zh-CN" altLang="en-US" sz="800">
                        <a:latin typeface="微软雅黑" panose="020B0503020204020204" pitchFamily="2" charset="-122"/>
                        <a:ea typeface="微软雅黑" panose="020B0503020204020204" pitchFamily="2" charset="-122"/>
                      </a:endParaRPr>
                    </a:p>
                  </a:txBody>
                  <a:tcPr/>
                </a:tc>
                <a:tc>
                  <a:txBody>
                    <a:bodyPr/>
                    <a:lstStyle/>
                    <a:p>
                      <a:pPr>
                        <a:buNone/>
                      </a:pPr>
                      <a:r>
                        <a:rPr lang="en-US" altLang="zh-CN" sz="800">
                          <a:latin typeface="微软雅黑" panose="020B0503020204020204" pitchFamily="2" charset="-122"/>
                          <a:ea typeface="微软雅黑" panose="020B0503020204020204" pitchFamily="2" charset="-122"/>
                          <a:sym typeface="+mn-ea"/>
                        </a:rPr>
                        <a:t>2017/2/6</a:t>
                      </a:r>
                      <a:endParaRPr lang="en-US" altLang="zh-CN" sz="800">
                        <a:latin typeface="微软雅黑" panose="020B0503020204020204" pitchFamily="2" charset="-122"/>
                        <a:ea typeface="微软雅黑" panose="020B0503020204020204" pitchFamily="2" charset="-122"/>
                        <a:sym typeface="+mn-ea"/>
                      </a:endParaRPr>
                    </a:p>
                    <a:p>
                      <a:pPr>
                        <a:buNone/>
                      </a:pPr>
                      <a:r>
                        <a:rPr lang="en-US" altLang="zh-CN" sz="800">
                          <a:latin typeface="微软雅黑" panose="020B0503020204020204" pitchFamily="2" charset="-122"/>
                          <a:ea typeface="微软雅黑" panose="020B0503020204020204" pitchFamily="2" charset="-122"/>
                          <a:sym typeface="+mn-ea"/>
                        </a:rPr>
                        <a:t>10</a:t>
                      </a:r>
                      <a:r>
                        <a:rPr lang="zh-CN" altLang="en-US" sz="800">
                          <a:latin typeface="微软雅黑" panose="020B0503020204020204" pitchFamily="2" charset="-122"/>
                          <a:ea typeface="微软雅黑" panose="020B0503020204020204" pitchFamily="2" charset="-122"/>
                          <a:sym typeface="+mn-ea"/>
                        </a:rPr>
                        <a:t>：</a:t>
                      </a:r>
                      <a:r>
                        <a:rPr lang="en-US" altLang="zh-CN" sz="800">
                          <a:latin typeface="微软雅黑" panose="020B0503020204020204" pitchFamily="2" charset="-122"/>
                          <a:ea typeface="微软雅黑" panose="020B0503020204020204" pitchFamily="2" charset="-122"/>
                          <a:sym typeface="+mn-ea"/>
                        </a:rPr>
                        <a:t>20</a:t>
                      </a:r>
                      <a:endParaRPr lang="en-US" altLang="zh-CN" sz="800">
                        <a:latin typeface="微软雅黑" panose="020B0503020204020204" pitchFamily="2" charset="-122"/>
                        <a:ea typeface="微软雅黑" panose="020B0503020204020204" pitchFamily="2" charset="-122"/>
                        <a:sym typeface="+mn-ea"/>
                      </a:endParaRPr>
                    </a:p>
                    <a:p>
                      <a:pPr>
                        <a:buNone/>
                      </a:pPr>
                      <a:endParaRPr lang="zh-CN" altLang="en-US" sz="800">
                        <a:latin typeface="微软雅黑" panose="020B0503020204020204" pitchFamily="2" charset="-122"/>
                        <a:ea typeface="微软雅黑" panose="020B0503020204020204" pitchFamily="2" charset="-122"/>
                      </a:endParaRPr>
                    </a:p>
                  </a:txBody>
                  <a:tcPr/>
                </a:tc>
                <a:tc>
                  <a:txBody>
                    <a:bodyPr/>
                    <a:lstStyle/>
                    <a:p>
                      <a:pPr>
                        <a:buNone/>
                      </a:pPr>
                      <a:r>
                        <a:rPr lang="zh-CN" altLang="en-US" sz="800">
                          <a:latin typeface="微软雅黑" panose="020B0503020204020204" pitchFamily="2" charset="-122"/>
                          <a:ea typeface="微软雅黑" panose="020B0503020204020204" pitchFamily="2" charset="-122"/>
                        </a:rPr>
                        <a:t>待发货</a:t>
                      </a:r>
                      <a:endParaRPr lang="zh-CN" altLang="en-US" sz="800">
                        <a:latin typeface="微软雅黑" panose="020B0503020204020204" pitchFamily="2" charset="-122"/>
                        <a:ea typeface="微软雅黑" panose="020B0503020204020204" pitchFamily="2" charset="-122"/>
                      </a:endParaRPr>
                    </a:p>
                    <a:p>
                      <a:pPr>
                        <a:buNone/>
                      </a:pPr>
                      <a:r>
                        <a:rPr lang="zh-CN" altLang="en-US" sz="700">
                          <a:solidFill>
                            <a:srgbClr val="FF0000"/>
                          </a:solidFill>
                          <a:latin typeface="微软雅黑" panose="020B0503020204020204" pitchFamily="2" charset="-122"/>
                          <a:ea typeface="微软雅黑" panose="020B0503020204020204" pitchFamily="2" charset="-122"/>
                        </a:rPr>
                        <a:t>请填写物流单号</a:t>
                      </a:r>
                      <a:endParaRPr lang="zh-CN" altLang="en-US" sz="700">
                        <a:solidFill>
                          <a:srgbClr val="FF0000"/>
                        </a:solidFill>
                        <a:latin typeface="微软雅黑" panose="020B0503020204020204" pitchFamily="2" charset="-122"/>
                        <a:ea typeface="微软雅黑" panose="020B0503020204020204" pitchFamily="2" charset="-122"/>
                      </a:endParaRPr>
                    </a:p>
                  </a:txBody>
                  <a:tcPr/>
                </a:tc>
                <a:tc>
                  <a:txBody>
                    <a:bodyPr/>
                    <a:lstStyle/>
                    <a:p>
                      <a:pPr>
                        <a:buNone/>
                      </a:pPr>
                      <a:r>
                        <a:rPr lang="zh-CN" altLang="en-US" sz="800">
                          <a:solidFill>
                            <a:srgbClr val="1095BE"/>
                          </a:solidFill>
                          <a:latin typeface="微软雅黑" panose="020B0503020204020204" pitchFamily="2" charset="-122"/>
                          <a:ea typeface="微软雅黑" panose="020B0503020204020204" pitchFamily="2" charset="-122"/>
                          <a:sym typeface="+mn-ea"/>
                        </a:rPr>
                        <a:t>查看</a:t>
                      </a:r>
                      <a:endParaRPr lang="zh-CN" altLang="en-US" sz="800">
                        <a:latin typeface="微软雅黑" panose="020B0503020204020204" pitchFamily="2" charset="-122"/>
                        <a:ea typeface="微软雅黑" panose="020B0503020204020204" pitchFamily="2" charset="-122"/>
                      </a:endParaRPr>
                    </a:p>
                  </a:txBody>
                  <a:tcPr/>
                </a:tc>
              </a:tr>
              <a:tr h="457200">
                <a:tc>
                  <a:txBody>
                    <a:bodyPr/>
                    <a:lstStyle/>
                    <a:p>
                      <a:pPr>
                        <a:buNone/>
                      </a:pPr>
                      <a:r>
                        <a:rPr lang="en-US" altLang="zh-CN" sz="800">
                          <a:latin typeface="微软雅黑" panose="020B0503020204020204" pitchFamily="2" charset="-122"/>
                          <a:ea typeface="微软雅黑" panose="020B0503020204020204" pitchFamily="2" charset="-122"/>
                        </a:rPr>
                        <a:t>003</a:t>
                      </a:r>
                      <a:endParaRPr lang="en-US" altLang="zh-CN" sz="800">
                        <a:latin typeface="微软雅黑" panose="020B0503020204020204" pitchFamily="2" charset="-122"/>
                        <a:ea typeface="微软雅黑" panose="020B0503020204020204" pitchFamily="2" charset="-122"/>
                      </a:endParaRPr>
                    </a:p>
                  </a:txBody>
                  <a:tcPr/>
                </a:tc>
                <a:tc>
                  <a:txBody>
                    <a:bodyPr/>
                    <a:lstStyle/>
                    <a:p>
                      <a:pPr>
                        <a:buNone/>
                      </a:pPr>
                      <a:r>
                        <a:rPr lang="zh-CN" altLang="en-US" sz="800">
                          <a:latin typeface="微软雅黑" panose="020B0503020204020204" pitchFamily="2" charset="-122"/>
                          <a:ea typeface="微软雅黑" panose="020B0503020204020204" pitchFamily="2" charset="-122"/>
                          <a:sym typeface="+mn-ea"/>
                        </a:rPr>
                        <a:t>退货</a:t>
                      </a:r>
                      <a:endParaRPr lang="zh-CN" altLang="en-US" sz="800">
                        <a:latin typeface="微软雅黑" panose="020B0503020204020204" pitchFamily="2" charset="-122"/>
                        <a:ea typeface="微软雅黑" panose="020B0503020204020204" pitchFamily="2" charset="-122"/>
                      </a:endParaRPr>
                    </a:p>
                  </a:txBody>
                  <a:tcPr/>
                </a:tc>
                <a:tc>
                  <a:txBody>
                    <a:bodyPr/>
                    <a:lstStyle/>
                    <a:p>
                      <a:pPr>
                        <a:buNone/>
                      </a:pPr>
                      <a:r>
                        <a:rPr lang="en-US" altLang="zh-CN" sz="800">
                          <a:latin typeface="微软雅黑" panose="020B0503020204020204" pitchFamily="2" charset="-122"/>
                          <a:ea typeface="微软雅黑" panose="020B0503020204020204" pitchFamily="2" charset="-122"/>
                          <a:sym typeface="+mn-ea"/>
                        </a:rPr>
                        <a:t>2017/2/6</a:t>
                      </a:r>
                      <a:endParaRPr lang="en-US" altLang="zh-CN" sz="800">
                        <a:latin typeface="微软雅黑" panose="020B0503020204020204" pitchFamily="2" charset="-122"/>
                        <a:ea typeface="微软雅黑" panose="020B0503020204020204" pitchFamily="2" charset="-122"/>
                        <a:sym typeface="+mn-ea"/>
                      </a:endParaRPr>
                    </a:p>
                    <a:p>
                      <a:pPr>
                        <a:buNone/>
                      </a:pPr>
                      <a:r>
                        <a:rPr lang="en-US" altLang="zh-CN" sz="800">
                          <a:latin typeface="微软雅黑" panose="020B0503020204020204" pitchFamily="2" charset="-122"/>
                          <a:ea typeface="微软雅黑" panose="020B0503020204020204" pitchFamily="2" charset="-122"/>
                          <a:sym typeface="+mn-ea"/>
                        </a:rPr>
                        <a:t>10</a:t>
                      </a:r>
                      <a:r>
                        <a:rPr lang="zh-CN" altLang="en-US" sz="800">
                          <a:latin typeface="微软雅黑" panose="020B0503020204020204" pitchFamily="2" charset="-122"/>
                          <a:ea typeface="微软雅黑" panose="020B0503020204020204" pitchFamily="2" charset="-122"/>
                          <a:sym typeface="+mn-ea"/>
                        </a:rPr>
                        <a:t>：</a:t>
                      </a:r>
                      <a:r>
                        <a:rPr lang="en-US" altLang="zh-CN" sz="800">
                          <a:latin typeface="微软雅黑" panose="020B0503020204020204" pitchFamily="2" charset="-122"/>
                          <a:ea typeface="微软雅黑" panose="020B0503020204020204" pitchFamily="2" charset="-122"/>
                          <a:sym typeface="+mn-ea"/>
                        </a:rPr>
                        <a:t>20</a:t>
                      </a:r>
                      <a:endParaRPr lang="en-US" altLang="zh-CN" sz="800">
                        <a:latin typeface="微软雅黑" panose="020B0503020204020204" pitchFamily="2" charset="-122"/>
                        <a:ea typeface="微软雅黑" panose="020B0503020204020204" pitchFamily="2" charset="-122"/>
                        <a:sym typeface="+mn-ea"/>
                      </a:endParaRPr>
                    </a:p>
                    <a:p>
                      <a:pPr>
                        <a:buNone/>
                      </a:pPr>
                      <a:endParaRPr lang="zh-CN" altLang="en-US" sz="800">
                        <a:latin typeface="微软雅黑" panose="020B0503020204020204" pitchFamily="2" charset="-122"/>
                        <a:ea typeface="微软雅黑" panose="020B0503020204020204" pitchFamily="2" charset="-122"/>
                      </a:endParaRPr>
                    </a:p>
                  </a:txBody>
                  <a:tcPr/>
                </a:tc>
                <a:tc>
                  <a:txBody>
                    <a:bodyPr/>
                    <a:lstStyle/>
                    <a:p>
                      <a:pPr>
                        <a:buNone/>
                      </a:pPr>
                      <a:r>
                        <a:rPr lang="zh-CN" altLang="en-US" sz="800">
                          <a:latin typeface="微软雅黑" panose="020B0503020204020204" pitchFamily="2" charset="-122"/>
                          <a:ea typeface="微软雅黑" panose="020B0503020204020204" pitchFamily="2" charset="-122"/>
                        </a:rPr>
                        <a:t>待签收</a:t>
                      </a:r>
                      <a:endParaRPr lang="zh-CN" altLang="en-US" sz="800">
                        <a:latin typeface="微软雅黑" panose="020B0503020204020204" pitchFamily="2" charset="-122"/>
                        <a:ea typeface="微软雅黑" panose="020B0503020204020204" pitchFamily="2" charset="-122"/>
                      </a:endParaRPr>
                    </a:p>
                  </a:txBody>
                  <a:tcPr/>
                </a:tc>
                <a:tc>
                  <a:txBody>
                    <a:bodyPr/>
                    <a:lstStyle/>
                    <a:p>
                      <a:pPr>
                        <a:buNone/>
                      </a:pPr>
                      <a:r>
                        <a:rPr lang="zh-CN" altLang="en-US" sz="800">
                          <a:solidFill>
                            <a:srgbClr val="1095BE"/>
                          </a:solidFill>
                          <a:latin typeface="微软雅黑" panose="020B0503020204020204" pitchFamily="2" charset="-122"/>
                          <a:ea typeface="微软雅黑" panose="020B0503020204020204" pitchFamily="2" charset="-122"/>
                          <a:sym typeface="+mn-ea"/>
                        </a:rPr>
                        <a:t>查看</a:t>
                      </a:r>
                      <a:endParaRPr lang="zh-CN" altLang="en-US" sz="800">
                        <a:latin typeface="微软雅黑" panose="020B0503020204020204" pitchFamily="2" charset="-122"/>
                        <a:ea typeface="微软雅黑" panose="020B0503020204020204" pitchFamily="2" charset="-122"/>
                      </a:endParaRPr>
                    </a:p>
                  </a:txBody>
                  <a:tcPr/>
                </a:tc>
              </a:tr>
              <a:tr h="365760">
                <a:tc>
                  <a:txBody>
                    <a:bodyPr/>
                    <a:lstStyle/>
                    <a:p>
                      <a:pPr>
                        <a:buNone/>
                      </a:pPr>
                      <a:r>
                        <a:rPr lang="en-US" altLang="zh-CN" sz="800">
                          <a:latin typeface="微软雅黑" panose="020B0503020204020204" pitchFamily="2" charset="-122"/>
                          <a:ea typeface="微软雅黑" panose="020B0503020204020204" pitchFamily="2" charset="-122"/>
                        </a:rPr>
                        <a:t>004</a:t>
                      </a:r>
                      <a:endParaRPr lang="en-US" altLang="zh-CN" sz="800">
                        <a:latin typeface="微软雅黑" panose="020B0503020204020204" pitchFamily="2" charset="-122"/>
                        <a:ea typeface="微软雅黑" panose="020B0503020204020204" pitchFamily="2" charset="-122"/>
                      </a:endParaRPr>
                    </a:p>
                  </a:txBody>
                  <a:tcPr/>
                </a:tc>
                <a:tc>
                  <a:txBody>
                    <a:bodyPr/>
                    <a:lstStyle/>
                    <a:p>
                      <a:pPr>
                        <a:buNone/>
                      </a:pPr>
                      <a:r>
                        <a:rPr lang="zh-CN" altLang="en-US" sz="800">
                          <a:latin typeface="微软雅黑" panose="020B0503020204020204" pitchFamily="2" charset="-122"/>
                          <a:ea typeface="微软雅黑" panose="020B0503020204020204" pitchFamily="2" charset="-122"/>
                        </a:rPr>
                        <a:t>调换货</a:t>
                      </a:r>
                      <a:endParaRPr lang="zh-CN" altLang="en-US" sz="800">
                        <a:latin typeface="微软雅黑" panose="020B0503020204020204" pitchFamily="2" charset="-122"/>
                        <a:ea typeface="微软雅黑" panose="020B0503020204020204" pitchFamily="2" charset="-122"/>
                      </a:endParaRPr>
                    </a:p>
                  </a:txBody>
                  <a:tcPr/>
                </a:tc>
                <a:tc>
                  <a:txBody>
                    <a:bodyPr/>
                    <a:lstStyle/>
                    <a:p>
                      <a:pPr>
                        <a:buNone/>
                      </a:pPr>
                      <a:r>
                        <a:rPr lang="en-US" altLang="zh-CN" sz="800">
                          <a:latin typeface="微软雅黑" panose="020B0503020204020204" pitchFamily="2" charset="-122"/>
                          <a:ea typeface="微软雅黑" panose="020B0503020204020204" pitchFamily="2" charset="-122"/>
                          <a:sym typeface="+mn-ea"/>
                        </a:rPr>
                        <a:t>2017/2/6</a:t>
                      </a:r>
                      <a:endParaRPr lang="en-US" altLang="zh-CN" sz="800">
                        <a:latin typeface="微软雅黑" panose="020B0503020204020204" pitchFamily="2" charset="-122"/>
                        <a:ea typeface="微软雅黑" panose="020B0503020204020204" pitchFamily="2" charset="-122"/>
                        <a:sym typeface="+mn-ea"/>
                      </a:endParaRPr>
                    </a:p>
                    <a:p>
                      <a:pPr>
                        <a:buNone/>
                      </a:pPr>
                      <a:r>
                        <a:rPr lang="en-US" altLang="zh-CN" sz="800">
                          <a:latin typeface="微软雅黑" panose="020B0503020204020204" pitchFamily="2" charset="-122"/>
                          <a:ea typeface="微软雅黑" panose="020B0503020204020204" pitchFamily="2" charset="-122"/>
                          <a:sym typeface="+mn-ea"/>
                        </a:rPr>
                        <a:t>10</a:t>
                      </a:r>
                      <a:r>
                        <a:rPr lang="zh-CN" altLang="en-US" sz="800">
                          <a:latin typeface="微软雅黑" panose="020B0503020204020204" pitchFamily="2" charset="-122"/>
                          <a:ea typeface="微软雅黑" panose="020B0503020204020204" pitchFamily="2" charset="-122"/>
                          <a:sym typeface="+mn-ea"/>
                        </a:rPr>
                        <a:t>：</a:t>
                      </a:r>
                      <a:r>
                        <a:rPr lang="en-US" altLang="zh-CN" sz="800">
                          <a:latin typeface="微软雅黑" panose="020B0503020204020204" pitchFamily="2" charset="-122"/>
                          <a:ea typeface="微软雅黑" panose="020B0503020204020204" pitchFamily="2" charset="-122"/>
                          <a:sym typeface="+mn-ea"/>
                        </a:rPr>
                        <a:t>20</a:t>
                      </a:r>
                      <a:endParaRPr lang="zh-CN" altLang="en-US" sz="800">
                        <a:latin typeface="微软雅黑" panose="020B0503020204020204" pitchFamily="2" charset="-122"/>
                        <a:ea typeface="微软雅黑" panose="020B0503020204020204" pitchFamily="2" charset="-122"/>
                      </a:endParaRPr>
                    </a:p>
                  </a:txBody>
                  <a:tcPr/>
                </a:tc>
                <a:tc>
                  <a:txBody>
                    <a:bodyPr/>
                    <a:lstStyle/>
                    <a:p>
                      <a:pPr>
                        <a:buNone/>
                      </a:pPr>
                      <a:r>
                        <a:rPr lang="zh-CN" altLang="en-US" sz="800">
                          <a:latin typeface="微软雅黑" panose="020B0503020204020204" pitchFamily="2" charset="-122"/>
                          <a:ea typeface="微软雅黑" panose="020B0503020204020204" pitchFamily="2" charset="-122"/>
                        </a:rPr>
                        <a:t>已完成</a:t>
                      </a:r>
                      <a:endParaRPr lang="zh-CN" altLang="en-US" sz="800">
                        <a:latin typeface="微软雅黑" panose="020B0503020204020204" pitchFamily="2" charset="-122"/>
                        <a:ea typeface="微软雅黑" panose="020B0503020204020204" pitchFamily="2" charset="-122"/>
                      </a:endParaRPr>
                    </a:p>
                  </a:txBody>
                  <a:tcPr/>
                </a:tc>
                <a:tc>
                  <a:txBody>
                    <a:bodyPr/>
                    <a:lstStyle/>
                    <a:p>
                      <a:pPr>
                        <a:buNone/>
                      </a:pPr>
                      <a:r>
                        <a:rPr lang="zh-CN" altLang="en-US" sz="800">
                          <a:solidFill>
                            <a:srgbClr val="1095BE"/>
                          </a:solidFill>
                          <a:latin typeface="微软雅黑" panose="020B0503020204020204" pitchFamily="2" charset="-122"/>
                          <a:ea typeface="微软雅黑" panose="020B0503020204020204" pitchFamily="2" charset="-122"/>
                          <a:sym typeface="+mn-ea"/>
                        </a:rPr>
                        <a:t>查看</a:t>
                      </a:r>
                      <a:endParaRPr lang="zh-CN" altLang="en-US" sz="800">
                        <a:latin typeface="微软雅黑" panose="020B0503020204020204" pitchFamily="2" charset="-122"/>
                        <a:ea typeface="微软雅黑" panose="020B0503020204020204" pitchFamily="2" charset="-122"/>
                      </a:endParaRPr>
                    </a:p>
                  </a:txBody>
                  <a:tcPr/>
                </a:tc>
              </a:tr>
              <a:tr h="365760">
                <a:tc>
                  <a:txBody>
                    <a:bodyPr/>
                    <a:lstStyle/>
                    <a:p>
                      <a:pPr>
                        <a:buNone/>
                      </a:pPr>
                      <a:r>
                        <a:rPr lang="en-US" altLang="zh-CN" sz="800">
                          <a:latin typeface="微软雅黑" panose="020B0503020204020204" pitchFamily="2" charset="-122"/>
                          <a:ea typeface="微软雅黑" panose="020B0503020204020204" pitchFamily="2" charset="-122"/>
                        </a:rPr>
                        <a:t>005</a:t>
                      </a:r>
                      <a:endParaRPr lang="en-US" altLang="zh-CN" sz="800">
                        <a:latin typeface="微软雅黑" panose="020B0503020204020204" pitchFamily="2" charset="-122"/>
                        <a:ea typeface="微软雅黑" panose="020B0503020204020204" pitchFamily="2" charset="-122"/>
                      </a:endParaRPr>
                    </a:p>
                  </a:txBody>
                  <a:tcPr/>
                </a:tc>
                <a:tc>
                  <a:txBody>
                    <a:bodyPr/>
                    <a:lstStyle/>
                    <a:p>
                      <a:pPr>
                        <a:buNone/>
                      </a:pPr>
                      <a:r>
                        <a:rPr lang="zh-CN" altLang="en-US" sz="800">
                          <a:latin typeface="微软雅黑" panose="020B0503020204020204" pitchFamily="2" charset="-122"/>
                          <a:ea typeface="微软雅黑" panose="020B0503020204020204" pitchFamily="2" charset="-122"/>
                        </a:rPr>
                        <a:t>调换货</a:t>
                      </a:r>
                      <a:endParaRPr lang="zh-CN" altLang="en-US" sz="800">
                        <a:latin typeface="微软雅黑" panose="020B0503020204020204" pitchFamily="2" charset="-122"/>
                        <a:ea typeface="微软雅黑" panose="020B0503020204020204" pitchFamily="2" charset="-122"/>
                      </a:endParaRPr>
                    </a:p>
                  </a:txBody>
                  <a:tcPr/>
                </a:tc>
                <a:tc>
                  <a:txBody>
                    <a:bodyPr/>
                    <a:lstStyle/>
                    <a:p>
                      <a:pPr>
                        <a:buNone/>
                      </a:pPr>
                      <a:r>
                        <a:rPr lang="en-US" altLang="zh-CN" sz="800">
                          <a:latin typeface="微软雅黑" panose="020B0503020204020204" pitchFamily="2" charset="-122"/>
                          <a:ea typeface="微软雅黑" panose="020B0503020204020204" pitchFamily="2" charset="-122"/>
                          <a:sym typeface="+mn-ea"/>
                        </a:rPr>
                        <a:t>2017/2/6</a:t>
                      </a:r>
                      <a:endParaRPr lang="en-US" altLang="zh-CN" sz="800">
                        <a:latin typeface="微软雅黑" panose="020B0503020204020204" pitchFamily="2" charset="-122"/>
                        <a:ea typeface="微软雅黑" panose="020B0503020204020204" pitchFamily="2" charset="-122"/>
                        <a:sym typeface="+mn-ea"/>
                      </a:endParaRPr>
                    </a:p>
                    <a:p>
                      <a:pPr>
                        <a:buNone/>
                      </a:pPr>
                      <a:r>
                        <a:rPr lang="en-US" altLang="zh-CN" sz="800">
                          <a:latin typeface="微软雅黑" panose="020B0503020204020204" pitchFamily="2" charset="-122"/>
                          <a:ea typeface="微软雅黑" panose="020B0503020204020204" pitchFamily="2" charset="-122"/>
                          <a:sym typeface="+mn-ea"/>
                        </a:rPr>
                        <a:t>10</a:t>
                      </a:r>
                      <a:r>
                        <a:rPr lang="zh-CN" altLang="en-US" sz="800">
                          <a:latin typeface="微软雅黑" panose="020B0503020204020204" pitchFamily="2" charset="-122"/>
                          <a:ea typeface="微软雅黑" panose="020B0503020204020204" pitchFamily="2" charset="-122"/>
                          <a:sym typeface="+mn-ea"/>
                        </a:rPr>
                        <a:t>：</a:t>
                      </a:r>
                      <a:r>
                        <a:rPr lang="en-US" altLang="zh-CN" sz="800">
                          <a:latin typeface="微软雅黑" panose="020B0503020204020204" pitchFamily="2" charset="-122"/>
                          <a:ea typeface="微软雅黑" panose="020B0503020204020204" pitchFamily="2" charset="-122"/>
                          <a:sym typeface="+mn-ea"/>
                        </a:rPr>
                        <a:t>20</a:t>
                      </a:r>
                      <a:endParaRPr lang="zh-CN" altLang="en-US" sz="800">
                        <a:latin typeface="微软雅黑" panose="020B0503020204020204" pitchFamily="2" charset="-122"/>
                        <a:ea typeface="微软雅黑" panose="020B0503020204020204" pitchFamily="2" charset="-122"/>
                      </a:endParaRPr>
                    </a:p>
                  </a:txBody>
                  <a:tcPr/>
                </a:tc>
                <a:tc>
                  <a:txBody>
                    <a:bodyPr/>
                    <a:lstStyle/>
                    <a:p>
                      <a:pPr>
                        <a:buNone/>
                      </a:pPr>
                      <a:r>
                        <a:rPr lang="zh-CN" altLang="en-US" sz="800">
                          <a:latin typeface="微软雅黑" panose="020B0503020204020204" pitchFamily="2" charset="-122"/>
                          <a:ea typeface="微软雅黑" panose="020B0503020204020204" pitchFamily="2" charset="-122"/>
                          <a:sym typeface="+mn-ea"/>
                        </a:rPr>
                        <a:t>已完成</a:t>
                      </a:r>
                      <a:endParaRPr lang="zh-CN" altLang="en-US" sz="800">
                        <a:latin typeface="微软雅黑" panose="020B0503020204020204" pitchFamily="2" charset="-122"/>
                        <a:ea typeface="微软雅黑" panose="020B0503020204020204" pitchFamily="2" charset="-122"/>
                        <a:sym typeface="+mn-ea"/>
                      </a:endParaRPr>
                    </a:p>
                    <a:p>
                      <a:pPr>
                        <a:buNone/>
                      </a:pPr>
                      <a:endParaRPr lang="zh-CN" altLang="en-US" sz="800">
                        <a:latin typeface="微软雅黑" panose="020B0503020204020204" pitchFamily="2" charset="-122"/>
                        <a:ea typeface="微软雅黑" panose="020B0503020204020204" pitchFamily="2" charset="-122"/>
                      </a:endParaRPr>
                    </a:p>
                  </a:txBody>
                  <a:tcPr/>
                </a:tc>
                <a:tc>
                  <a:txBody>
                    <a:bodyPr/>
                    <a:lstStyle/>
                    <a:p>
                      <a:pPr>
                        <a:buNone/>
                      </a:pPr>
                      <a:r>
                        <a:rPr lang="zh-CN" altLang="en-US" sz="800">
                          <a:solidFill>
                            <a:srgbClr val="1095BE"/>
                          </a:solidFill>
                          <a:latin typeface="微软雅黑" panose="020B0503020204020204" pitchFamily="2" charset="-122"/>
                          <a:ea typeface="微软雅黑" panose="020B0503020204020204" pitchFamily="2" charset="-122"/>
                          <a:sym typeface="+mn-ea"/>
                        </a:rPr>
                        <a:t>查看</a:t>
                      </a:r>
                      <a:endParaRPr lang="zh-CN" altLang="en-US" sz="800">
                        <a:latin typeface="微软雅黑" panose="020B0503020204020204" pitchFamily="2" charset="-122"/>
                        <a:ea typeface="微软雅黑" panose="020B0503020204020204" pitchFamily="2" charset="-122"/>
                      </a:endParaRPr>
                    </a:p>
                  </a:txBody>
                  <a:tcPr/>
                </a:tc>
              </a:tr>
            </a:tbl>
          </a:graphicData>
        </a:graphic>
      </p:graphicFrame>
      <p:sp>
        <p:nvSpPr>
          <p:cNvPr id="59" name="文本框 58"/>
          <p:cNvSpPr txBox="1"/>
          <p:nvPr/>
        </p:nvSpPr>
        <p:spPr>
          <a:xfrm>
            <a:off x="6857365" y="1611630"/>
            <a:ext cx="1811020" cy="275590"/>
          </a:xfrm>
          <a:prstGeom prst="rect">
            <a:avLst/>
          </a:prstGeom>
          <a:noFill/>
        </p:spPr>
        <p:txBody>
          <a:bodyPr wrap="square" rtlCol="0">
            <a:spAutoFit/>
          </a:bodyPr>
          <a:lstStyle/>
          <a:p>
            <a:r>
              <a:rPr lang="zh-CN" altLang="en-US" sz="1200">
                <a:latin typeface="微软雅黑" panose="020B0503020204020204" pitchFamily="2" charset="-122"/>
                <a:ea typeface="微软雅黑" panose="020B0503020204020204" pitchFamily="2" charset="-122"/>
              </a:rPr>
              <a:t>退、调换货状态查询</a:t>
            </a:r>
            <a:endParaRPr lang="zh-CN" altLang="en-US" sz="1200">
              <a:latin typeface="微软雅黑" panose="020B0503020204020204" pitchFamily="2" charset="-122"/>
              <a:ea typeface="微软雅黑" panose="020B0503020204020204" pitchFamily="2" charset="-122"/>
            </a:endParaRPr>
          </a:p>
        </p:txBody>
      </p:sp>
      <p:sp>
        <p:nvSpPr>
          <p:cNvPr id="2050" name="手指"/>
          <p:cNvSpPr/>
          <p:nvPr/>
        </p:nvSpPr>
        <p:spPr bwMode="auto">
          <a:xfrm>
            <a:off x="8369935" y="2998470"/>
            <a:ext cx="193040" cy="337820"/>
          </a:xfrm>
          <a:custGeom>
            <a:avLst/>
            <a:gdLst/>
            <a:ahLst/>
            <a:cxnLst/>
            <a:rect l="0" t="0" r="r" b="b"/>
            <a:pathLst>
              <a:path w="1071563" h="2144713">
                <a:moveTo>
                  <a:pt x="337303" y="111125"/>
                </a:moveTo>
                <a:lnTo>
                  <a:pt x="345236" y="111125"/>
                </a:lnTo>
                <a:lnTo>
                  <a:pt x="352851" y="112395"/>
                </a:lnTo>
                <a:lnTo>
                  <a:pt x="360784" y="113665"/>
                </a:lnTo>
                <a:lnTo>
                  <a:pt x="368082" y="116205"/>
                </a:lnTo>
                <a:lnTo>
                  <a:pt x="375698" y="119380"/>
                </a:lnTo>
                <a:lnTo>
                  <a:pt x="382678" y="123190"/>
                </a:lnTo>
                <a:lnTo>
                  <a:pt x="385852" y="125730"/>
                </a:lnTo>
                <a:lnTo>
                  <a:pt x="389342" y="128270"/>
                </a:lnTo>
                <a:lnTo>
                  <a:pt x="392515" y="131128"/>
                </a:lnTo>
                <a:lnTo>
                  <a:pt x="395688" y="133985"/>
                </a:lnTo>
                <a:lnTo>
                  <a:pt x="398544" y="137160"/>
                </a:lnTo>
                <a:lnTo>
                  <a:pt x="401400" y="140335"/>
                </a:lnTo>
                <a:lnTo>
                  <a:pt x="404256" y="143828"/>
                </a:lnTo>
                <a:lnTo>
                  <a:pt x="406794" y="147638"/>
                </a:lnTo>
                <a:lnTo>
                  <a:pt x="409650" y="151448"/>
                </a:lnTo>
                <a:lnTo>
                  <a:pt x="411554" y="155893"/>
                </a:lnTo>
                <a:lnTo>
                  <a:pt x="413775" y="160020"/>
                </a:lnTo>
                <a:lnTo>
                  <a:pt x="415996" y="164783"/>
                </a:lnTo>
                <a:lnTo>
                  <a:pt x="417583" y="169545"/>
                </a:lnTo>
                <a:lnTo>
                  <a:pt x="419487" y="174625"/>
                </a:lnTo>
                <a:lnTo>
                  <a:pt x="420756" y="180023"/>
                </a:lnTo>
                <a:lnTo>
                  <a:pt x="422342" y="185103"/>
                </a:lnTo>
                <a:lnTo>
                  <a:pt x="423294" y="190818"/>
                </a:lnTo>
                <a:lnTo>
                  <a:pt x="424564" y="196850"/>
                </a:lnTo>
                <a:lnTo>
                  <a:pt x="425198" y="202883"/>
                </a:lnTo>
                <a:lnTo>
                  <a:pt x="425516" y="209233"/>
                </a:lnTo>
                <a:lnTo>
                  <a:pt x="466132" y="824548"/>
                </a:lnTo>
                <a:lnTo>
                  <a:pt x="465814" y="825818"/>
                </a:lnTo>
                <a:lnTo>
                  <a:pt x="466766" y="827405"/>
                </a:lnTo>
                <a:lnTo>
                  <a:pt x="467718" y="831850"/>
                </a:lnTo>
                <a:lnTo>
                  <a:pt x="486440" y="831533"/>
                </a:lnTo>
                <a:lnTo>
                  <a:pt x="494372" y="831533"/>
                </a:lnTo>
                <a:lnTo>
                  <a:pt x="502305" y="831533"/>
                </a:lnTo>
                <a:lnTo>
                  <a:pt x="510238" y="832168"/>
                </a:lnTo>
                <a:lnTo>
                  <a:pt x="517853" y="832803"/>
                </a:lnTo>
                <a:lnTo>
                  <a:pt x="525469" y="834073"/>
                </a:lnTo>
                <a:lnTo>
                  <a:pt x="532767" y="835025"/>
                </a:lnTo>
                <a:lnTo>
                  <a:pt x="540065" y="836930"/>
                </a:lnTo>
                <a:lnTo>
                  <a:pt x="547681" y="838518"/>
                </a:lnTo>
                <a:lnTo>
                  <a:pt x="554662" y="840740"/>
                </a:lnTo>
                <a:lnTo>
                  <a:pt x="562277" y="843280"/>
                </a:lnTo>
                <a:lnTo>
                  <a:pt x="569258" y="846138"/>
                </a:lnTo>
                <a:lnTo>
                  <a:pt x="575922" y="849313"/>
                </a:lnTo>
                <a:lnTo>
                  <a:pt x="582902" y="852488"/>
                </a:lnTo>
                <a:lnTo>
                  <a:pt x="589883" y="856298"/>
                </a:lnTo>
                <a:lnTo>
                  <a:pt x="596547" y="860108"/>
                </a:lnTo>
                <a:lnTo>
                  <a:pt x="602893" y="864553"/>
                </a:lnTo>
                <a:lnTo>
                  <a:pt x="607653" y="867410"/>
                </a:lnTo>
                <a:lnTo>
                  <a:pt x="612412" y="870585"/>
                </a:lnTo>
                <a:lnTo>
                  <a:pt x="616855" y="874078"/>
                </a:lnTo>
                <a:lnTo>
                  <a:pt x="621614" y="877570"/>
                </a:lnTo>
                <a:lnTo>
                  <a:pt x="625740" y="881380"/>
                </a:lnTo>
                <a:lnTo>
                  <a:pt x="630182" y="885190"/>
                </a:lnTo>
                <a:lnTo>
                  <a:pt x="633990" y="889318"/>
                </a:lnTo>
                <a:lnTo>
                  <a:pt x="637797" y="893445"/>
                </a:lnTo>
                <a:lnTo>
                  <a:pt x="642874" y="899478"/>
                </a:lnTo>
                <a:lnTo>
                  <a:pt x="647317" y="905510"/>
                </a:lnTo>
                <a:lnTo>
                  <a:pt x="652076" y="911543"/>
                </a:lnTo>
                <a:lnTo>
                  <a:pt x="656201" y="917893"/>
                </a:lnTo>
                <a:lnTo>
                  <a:pt x="660644" y="924243"/>
                </a:lnTo>
                <a:lnTo>
                  <a:pt x="664452" y="930593"/>
                </a:lnTo>
                <a:lnTo>
                  <a:pt x="668259" y="936943"/>
                </a:lnTo>
                <a:lnTo>
                  <a:pt x="671432" y="943610"/>
                </a:lnTo>
                <a:lnTo>
                  <a:pt x="674923" y="950595"/>
                </a:lnTo>
                <a:lnTo>
                  <a:pt x="677779" y="957580"/>
                </a:lnTo>
                <a:lnTo>
                  <a:pt x="680952" y="964565"/>
                </a:lnTo>
                <a:lnTo>
                  <a:pt x="683490" y="971868"/>
                </a:lnTo>
                <a:lnTo>
                  <a:pt x="686029" y="978853"/>
                </a:lnTo>
                <a:lnTo>
                  <a:pt x="688567" y="986155"/>
                </a:lnTo>
                <a:lnTo>
                  <a:pt x="690471" y="993775"/>
                </a:lnTo>
                <a:lnTo>
                  <a:pt x="692375" y="1001078"/>
                </a:lnTo>
                <a:lnTo>
                  <a:pt x="771386" y="1024890"/>
                </a:lnTo>
                <a:lnTo>
                  <a:pt x="772338" y="1026160"/>
                </a:lnTo>
                <a:lnTo>
                  <a:pt x="781540" y="1031558"/>
                </a:lnTo>
                <a:lnTo>
                  <a:pt x="791059" y="1037273"/>
                </a:lnTo>
                <a:lnTo>
                  <a:pt x="799944" y="1042988"/>
                </a:lnTo>
                <a:lnTo>
                  <a:pt x="808829" y="1049020"/>
                </a:lnTo>
                <a:lnTo>
                  <a:pt x="817713" y="1055053"/>
                </a:lnTo>
                <a:lnTo>
                  <a:pt x="826281" y="1061085"/>
                </a:lnTo>
                <a:lnTo>
                  <a:pt x="834214" y="1067753"/>
                </a:lnTo>
                <a:lnTo>
                  <a:pt x="842464" y="1074103"/>
                </a:lnTo>
                <a:lnTo>
                  <a:pt x="850397" y="1081088"/>
                </a:lnTo>
                <a:lnTo>
                  <a:pt x="857695" y="1088390"/>
                </a:lnTo>
                <a:lnTo>
                  <a:pt x="864993" y="1095693"/>
                </a:lnTo>
                <a:lnTo>
                  <a:pt x="872608" y="1103313"/>
                </a:lnTo>
                <a:lnTo>
                  <a:pt x="879589" y="1111250"/>
                </a:lnTo>
                <a:lnTo>
                  <a:pt x="886253" y="1119823"/>
                </a:lnTo>
                <a:lnTo>
                  <a:pt x="893234" y="1128395"/>
                </a:lnTo>
                <a:lnTo>
                  <a:pt x="899897" y="1136968"/>
                </a:lnTo>
                <a:lnTo>
                  <a:pt x="903070" y="1142365"/>
                </a:lnTo>
                <a:lnTo>
                  <a:pt x="906561" y="1147763"/>
                </a:lnTo>
                <a:lnTo>
                  <a:pt x="909417" y="1153478"/>
                </a:lnTo>
                <a:lnTo>
                  <a:pt x="912590" y="1159193"/>
                </a:lnTo>
                <a:lnTo>
                  <a:pt x="917984" y="1170623"/>
                </a:lnTo>
                <a:lnTo>
                  <a:pt x="922744" y="1183005"/>
                </a:lnTo>
                <a:lnTo>
                  <a:pt x="927821" y="1196023"/>
                </a:lnTo>
                <a:lnTo>
                  <a:pt x="932263" y="1209040"/>
                </a:lnTo>
                <a:lnTo>
                  <a:pt x="941148" y="1234758"/>
                </a:lnTo>
                <a:lnTo>
                  <a:pt x="945907" y="1248093"/>
                </a:lnTo>
                <a:lnTo>
                  <a:pt x="950667" y="1260475"/>
                </a:lnTo>
                <a:lnTo>
                  <a:pt x="956379" y="1272540"/>
                </a:lnTo>
                <a:lnTo>
                  <a:pt x="962408" y="1283970"/>
                </a:lnTo>
                <a:lnTo>
                  <a:pt x="965581" y="1289368"/>
                </a:lnTo>
                <a:lnTo>
                  <a:pt x="968754" y="1295083"/>
                </a:lnTo>
                <a:lnTo>
                  <a:pt x="972879" y="1300163"/>
                </a:lnTo>
                <a:lnTo>
                  <a:pt x="976369" y="1304925"/>
                </a:lnTo>
                <a:lnTo>
                  <a:pt x="980495" y="1309688"/>
                </a:lnTo>
                <a:lnTo>
                  <a:pt x="984620" y="1314133"/>
                </a:lnTo>
                <a:lnTo>
                  <a:pt x="989379" y="1318578"/>
                </a:lnTo>
                <a:lnTo>
                  <a:pt x="993822" y="1322388"/>
                </a:lnTo>
                <a:lnTo>
                  <a:pt x="1011908" y="1335088"/>
                </a:lnTo>
                <a:lnTo>
                  <a:pt x="1020159" y="1341438"/>
                </a:lnTo>
                <a:lnTo>
                  <a:pt x="1028091" y="1347470"/>
                </a:lnTo>
                <a:lnTo>
                  <a:pt x="1035072" y="1354138"/>
                </a:lnTo>
                <a:lnTo>
                  <a:pt x="1038563" y="1357630"/>
                </a:lnTo>
                <a:lnTo>
                  <a:pt x="1041736" y="1361758"/>
                </a:lnTo>
                <a:lnTo>
                  <a:pt x="1044909" y="1365568"/>
                </a:lnTo>
                <a:lnTo>
                  <a:pt x="1048082" y="1370013"/>
                </a:lnTo>
                <a:lnTo>
                  <a:pt x="1050938" y="1374775"/>
                </a:lnTo>
                <a:lnTo>
                  <a:pt x="1053794" y="1379538"/>
                </a:lnTo>
                <a:lnTo>
                  <a:pt x="1057919" y="1387793"/>
                </a:lnTo>
                <a:lnTo>
                  <a:pt x="1061409" y="1396683"/>
                </a:lnTo>
                <a:lnTo>
                  <a:pt x="1064265" y="1405573"/>
                </a:lnTo>
                <a:lnTo>
                  <a:pt x="1066803" y="1414463"/>
                </a:lnTo>
                <a:lnTo>
                  <a:pt x="1068707" y="1423671"/>
                </a:lnTo>
                <a:lnTo>
                  <a:pt x="1069977" y="1432878"/>
                </a:lnTo>
                <a:lnTo>
                  <a:pt x="1071246" y="1442403"/>
                </a:lnTo>
                <a:lnTo>
                  <a:pt x="1071563" y="1451928"/>
                </a:lnTo>
                <a:lnTo>
                  <a:pt x="1071563" y="1461453"/>
                </a:lnTo>
                <a:lnTo>
                  <a:pt x="1071563" y="1471296"/>
                </a:lnTo>
                <a:lnTo>
                  <a:pt x="1070611" y="1481456"/>
                </a:lnTo>
                <a:lnTo>
                  <a:pt x="1069659" y="1491298"/>
                </a:lnTo>
                <a:lnTo>
                  <a:pt x="1068390" y="1501141"/>
                </a:lnTo>
                <a:lnTo>
                  <a:pt x="1066803" y="1510983"/>
                </a:lnTo>
                <a:lnTo>
                  <a:pt x="1065217" y="1521461"/>
                </a:lnTo>
                <a:lnTo>
                  <a:pt x="1062996" y="1531303"/>
                </a:lnTo>
                <a:lnTo>
                  <a:pt x="1058236" y="1551306"/>
                </a:lnTo>
                <a:lnTo>
                  <a:pt x="1053159" y="1571626"/>
                </a:lnTo>
                <a:lnTo>
                  <a:pt x="1047447" y="1591311"/>
                </a:lnTo>
                <a:lnTo>
                  <a:pt x="1041736" y="1611313"/>
                </a:lnTo>
                <a:lnTo>
                  <a:pt x="1030313" y="1649096"/>
                </a:lnTo>
                <a:lnTo>
                  <a:pt x="1025553" y="1667193"/>
                </a:lnTo>
                <a:lnTo>
                  <a:pt x="1020793" y="1684973"/>
                </a:lnTo>
                <a:lnTo>
                  <a:pt x="1013495" y="1717041"/>
                </a:lnTo>
                <a:lnTo>
                  <a:pt x="1005562" y="1749743"/>
                </a:lnTo>
                <a:lnTo>
                  <a:pt x="997629" y="1781493"/>
                </a:lnTo>
                <a:lnTo>
                  <a:pt x="993187" y="1797686"/>
                </a:lnTo>
                <a:lnTo>
                  <a:pt x="988745" y="1813243"/>
                </a:lnTo>
                <a:lnTo>
                  <a:pt x="983668" y="1828801"/>
                </a:lnTo>
                <a:lnTo>
                  <a:pt x="978273" y="1844041"/>
                </a:lnTo>
                <a:lnTo>
                  <a:pt x="972879" y="1859281"/>
                </a:lnTo>
                <a:lnTo>
                  <a:pt x="966215" y="1874521"/>
                </a:lnTo>
                <a:lnTo>
                  <a:pt x="959552" y="1889126"/>
                </a:lnTo>
                <a:lnTo>
                  <a:pt x="952254" y="1903731"/>
                </a:lnTo>
                <a:lnTo>
                  <a:pt x="944321" y="1918336"/>
                </a:lnTo>
                <a:lnTo>
                  <a:pt x="935436" y="1932623"/>
                </a:lnTo>
                <a:lnTo>
                  <a:pt x="931628" y="1939291"/>
                </a:lnTo>
                <a:lnTo>
                  <a:pt x="928773" y="1945958"/>
                </a:lnTo>
                <a:lnTo>
                  <a:pt x="926234" y="1952308"/>
                </a:lnTo>
                <a:lnTo>
                  <a:pt x="924965" y="1958658"/>
                </a:lnTo>
                <a:lnTo>
                  <a:pt x="924330" y="1965008"/>
                </a:lnTo>
                <a:lnTo>
                  <a:pt x="924013" y="1971041"/>
                </a:lnTo>
                <a:lnTo>
                  <a:pt x="924330" y="1977391"/>
                </a:lnTo>
                <a:lnTo>
                  <a:pt x="924965" y="1983423"/>
                </a:lnTo>
                <a:lnTo>
                  <a:pt x="925917" y="1989773"/>
                </a:lnTo>
                <a:lnTo>
                  <a:pt x="927503" y="1996123"/>
                </a:lnTo>
                <a:lnTo>
                  <a:pt x="930994" y="2008823"/>
                </a:lnTo>
                <a:lnTo>
                  <a:pt x="934802" y="2022476"/>
                </a:lnTo>
                <a:lnTo>
                  <a:pt x="939244" y="2036446"/>
                </a:lnTo>
                <a:lnTo>
                  <a:pt x="966850" y="2144713"/>
                </a:lnTo>
                <a:lnTo>
                  <a:pt x="295100" y="2144713"/>
                </a:lnTo>
                <a:lnTo>
                  <a:pt x="292562" y="2130108"/>
                </a:lnTo>
                <a:lnTo>
                  <a:pt x="289071" y="2115821"/>
                </a:lnTo>
                <a:lnTo>
                  <a:pt x="285581" y="2101851"/>
                </a:lnTo>
                <a:lnTo>
                  <a:pt x="281456" y="2087563"/>
                </a:lnTo>
                <a:lnTo>
                  <a:pt x="276696" y="2073276"/>
                </a:lnTo>
                <a:lnTo>
                  <a:pt x="271937" y="2059623"/>
                </a:lnTo>
                <a:lnTo>
                  <a:pt x="266542" y="2046288"/>
                </a:lnTo>
                <a:lnTo>
                  <a:pt x="260831" y="2032318"/>
                </a:lnTo>
                <a:lnTo>
                  <a:pt x="254802" y="2019301"/>
                </a:lnTo>
                <a:lnTo>
                  <a:pt x="248138" y="2006283"/>
                </a:lnTo>
                <a:lnTo>
                  <a:pt x="241475" y="1992948"/>
                </a:lnTo>
                <a:lnTo>
                  <a:pt x="233859" y="1980566"/>
                </a:lnTo>
                <a:lnTo>
                  <a:pt x="226561" y="1968183"/>
                </a:lnTo>
                <a:lnTo>
                  <a:pt x="218311" y="1955801"/>
                </a:lnTo>
                <a:lnTo>
                  <a:pt x="210378" y="1944053"/>
                </a:lnTo>
                <a:lnTo>
                  <a:pt x="201810" y="1932623"/>
                </a:lnTo>
                <a:lnTo>
                  <a:pt x="197051" y="1927226"/>
                </a:lnTo>
                <a:lnTo>
                  <a:pt x="192608" y="1921511"/>
                </a:lnTo>
                <a:lnTo>
                  <a:pt x="182772" y="1911033"/>
                </a:lnTo>
                <a:lnTo>
                  <a:pt x="172300" y="1900238"/>
                </a:lnTo>
                <a:lnTo>
                  <a:pt x="161512" y="1889126"/>
                </a:lnTo>
                <a:lnTo>
                  <a:pt x="150723" y="1878331"/>
                </a:lnTo>
                <a:lnTo>
                  <a:pt x="140252" y="1867218"/>
                </a:lnTo>
                <a:lnTo>
                  <a:pt x="135175" y="1861186"/>
                </a:lnTo>
                <a:lnTo>
                  <a:pt x="130415" y="1855788"/>
                </a:lnTo>
                <a:lnTo>
                  <a:pt x="125656" y="1849756"/>
                </a:lnTo>
                <a:lnTo>
                  <a:pt x="121531" y="1843723"/>
                </a:lnTo>
                <a:lnTo>
                  <a:pt x="0" y="1283335"/>
                </a:lnTo>
                <a:lnTo>
                  <a:pt x="1587" y="1273810"/>
                </a:lnTo>
                <a:lnTo>
                  <a:pt x="3173" y="1264920"/>
                </a:lnTo>
                <a:lnTo>
                  <a:pt x="5077" y="1256348"/>
                </a:lnTo>
                <a:lnTo>
                  <a:pt x="7616" y="1248410"/>
                </a:lnTo>
                <a:lnTo>
                  <a:pt x="10154" y="1240473"/>
                </a:lnTo>
                <a:lnTo>
                  <a:pt x="13644" y="1233170"/>
                </a:lnTo>
                <a:lnTo>
                  <a:pt x="16818" y="1226503"/>
                </a:lnTo>
                <a:lnTo>
                  <a:pt x="20625" y="1219518"/>
                </a:lnTo>
                <a:lnTo>
                  <a:pt x="24433" y="1213168"/>
                </a:lnTo>
                <a:lnTo>
                  <a:pt x="28558" y="1207135"/>
                </a:lnTo>
                <a:lnTo>
                  <a:pt x="33318" y="1201420"/>
                </a:lnTo>
                <a:lnTo>
                  <a:pt x="38077" y="1196340"/>
                </a:lnTo>
                <a:lnTo>
                  <a:pt x="42837" y="1191260"/>
                </a:lnTo>
                <a:lnTo>
                  <a:pt x="48231" y="1186180"/>
                </a:lnTo>
                <a:lnTo>
                  <a:pt x="53943" y="1181735"/>
                </a:lnTo>
                <a:lnTo>
                  <a:pt x="59655" y="1176973"/>
                </a:lnTo>
                <a:lnTo>
                  <a:pt x="65684" y="1173163"/>
                </a:lnTo>
                <a:lnTo>
                  <a:pt x="71395" y="1169035"/>
                </a:lnTo>
                <a:lnTo>
                  <a:pt x="78059" y="1165225"/>
                </a:lnTo>
                <a:lnTo>
                  <a:pt x="84405" y="1161098"/>
                </a:lnTo>
                <a:lnTo>
                  <a:pt x="97732" y="1154113"/>
                </a:lnTo>
                <a:lnTo>
                  <a:pt x="112011" y="1147445"/>
                </a:lnTo>
                <a:lnTo>
                  <a:pt x="125973" y="1140778"/>
                </a:lnTo>
                <a:lnTo>
                  <a:pt x="140887" y="1134428"/>
                </a:lnTo>
                <a:lnTo>
                  <a:pt x="171666" y="1120775"/>
                </a:lnTo>
                <a:lnTo>
                  <a:pt x="227513" y="1095375"/>
                </a:lnTo>
                <a:lnTo>
                  <a:pt x="231955" y="1093153"/>
                </a:lnTo>
                <a:lnTo>
                  <a:pt x="235446" y="1090930"/>
                </a:lnTo>
                <a:lnTo>
                  <a:pt x="237984" y="1089025"/>
                </a:lnTo>
                <a:lnTo>
                  <a:pt x="240523" y="1086803"/>
                </a:lnTo>
                <a:lnTo>
                  <a:pt x="242109" y="1084263"/>
                </a:lnTo>
                <a:lnTo>
                  <a:pt x="243061" y="1081723"/>
                </a:lnTo>
                <a:lnTo>
                  <a:pt x="244330" y="1079500"/>
                </a:lnTo>
                <a:lnTo>
                  <a:pt x="244648" y="1076643"/>
                </a:lnTo>
                <a:lnTo>
                  <a:pt x="244965" y="1073785"/>
                </a:lnTo>
                <a:lnTo>
                  <a:pt x="244965" y="1070610"/>
                </a:lnTo>
                <a:lnTo>
                  <a:pt x="244965" y="1062990"/>
                </a:lnTo>
                <a:lnTo>
                  <a:pt x="244330" y="1055053"/>
                </a:lnTo>
                <a:lnTo>
                  <a:pt x="244330" y="1044893"/>
                </a:lnTo>
                <a:lnTo>
                  <a:pt x="245282" y="981710"/>
                </a:lnTo>
                <a:lnTo>
                  <a:pt x="247186" y="876935"/>
                </a:lnTo>
                <a:lnTo>
                  <a:pt x="250677" y="601345"/>
                </a:lnTo>
                <a:lnTo>
                  <a:pt x="253532" y="337185"/>
                </a:lnTo>
                <a:lnTo>
                  <a:pt x="254802" y="203200"/>
                </a:lnTo>
                <a:lnTo>
                  <a:pt x="255119" y="198120"/>
                </a:lnTo>
                <a:lnTo>
                  <a:pt x="255754" y="192723"/>
                </a:lnTo>
                <a:lnTo>
                  <a:pt x="256071" y="187643"/>
                </a:lnTo>
                <a:lnTo>
                  <a:pt x="256706" y="182880"/>
                </a:lnTo>
                <a:lnTo>
                  <a:pt x="257657" y="178118"/>
                </a:lnTo>
                <a:lnTo>
                  <a:pt x="259244" y="173673"/>
                </a:lnTo>
                <a:lnTo>
                  <a:pt x="260513" y="168910"/>
                </a:lnTo>
                <a:lnTo>
                  <a:pt x="262100" y="164783"/>
                </a:lnTo>
                <a:lnTo>
                  <a:pt x="263686" y="160655"/>
                </a:lnTo>
                <a:lnTo>
                  <a:pt x="265908" y="156528"/>
                </a:lnTo>
                <a:lnTo>
                  <a:pt x="267494" y="153035"/>
                </a:lnTo>
                <a:lnTo>
                  <a:pt x="270033" y="149225"/>
                </a:lnTo>
                <a:lnTo>
                  <a:pt x="272571" y="145415"/>
                </a:lnTo>
                <a:lnTo>
                  <a:pt x="275110" y="142240"/>
                </a:lnTo>
                <a:lnTo>
                  <a:pt x="280504" y="135890"/>
                </a:lnTo>
                <a:lnTo>
                  <a:pt x="286533" y="130810"/>
                </a:lnTo>
                <a:lnTo>
                  <a:pt x="293196" y="125730"/>
                </a:lnTo>
                <a:lnTo>
                  <a:pt x="299860" y="121603"/>
                </a:lnTo>
                <a:lnTo>
                  <a:pt x="306841" y="117793"/>
                </a:lnTo>
                <a:lnTo>
                  <a:pt x="314456" y="115253"/>
                </a:lnTo>
                <a:lnTo>
                  <a:pt x="321755" y="113348"/>
                </a:lnTo>
                <a:lnTo>
                  <a:pt x="329687" y="111760"/>
                </a:lnTo>
                <a:lnTo>
                  <a:pt x="337303" y="111125"/>
                </a:lnTo>
                <a:close/>
                <a:moveTo>
                  <a:pt x="331337" y="0"/>
                </a:moveTo>
                <a:lnTo>
                  <a:pt x="337980" y="0"/>
                </a:lnTo>
                <a:lnTo>
                  <a:pt x="344939" y="0"/>
                </a:lnTo>
                <a:lnTo>
                  <a:pt x="351266" y="318"/>
                </a:lnTo>
                <a:lnTo>
                  <a:pt x="357909" y="955"/>
                </a:lnTo>
                <a:lnTo>
                  <a:pt x="364236" y="1910"/>
                </a:lnTo>
                <a:lnTo>
                  <a:pt x="370247" y="3182"/>
                </a:lnTo>
                <a:lnTo>
                  <a:pt x="376257" y="4774"/>
                </a:lnTo>
                <a:lnTo>
                  <a:pt x="382268" y="6683"/>
                </a:lnTo>
                <a:lnTo>
                  <a:pt x="387962" y="8274"/>
                </a:lnTo>
                <a:lnTo>
                  <a:pt x="393656" y="10820"/>
                </a:lnTo>
                <a:lnTo>
                  <a:pt x="399034" y="13366"/>
                </a:lnTo>
                <a:lnTo>
                  <a:pt x="404728" y="16230"/>
                </a:lnTo>
                <a:lnTo>
                  <a:pt x="410106" y="19412"/>
                </a:lnTo>
                <a:lnTo>
                  <a:pt x="415167" y="22594"/>
                </a:lnTo>
                <a:lnTo>
                  <a:pt x="420229" y="26413"/>
                </a:lnTo>
                <a:lnTo>
                  <a:pt x="425290" y="30550"/>
                </a:lnTo>
                <a:lnTo>
                  <a:pt x="430352" y="34687"/>
                </a:lnTo>
                <a:lnTo>
                  <a:pt x="434781" y="38823"/>
                </a:lnTo>
                <a:lnTo>
                  <a:pt x="438893" y="43597"/>
                </a:lnTo>
                <a:lnTo>
                  <a:pt x="443006" y="48052"/>
                </a:lnTo>
                <a:lnTo>
                  <a:pt x="446802" y="53144"/>
                </a:lnTo>
                <a:lnTo>
                  <a:pt x="450282" y="57599"/>
                </a:lnTo>
                <a:lnTo>
                  <a:pt x="453445" y="62690"/>
                </a:lnTo>
                <a:lnTo>
                  <a:pt x="456292" y="68100"/>
                </a:lnTo>
                <a:lnTo>
                  <a:pt x="458823" y="73510"/>
                </a:lnTo>
                <a:lnTo>
                  <a:pt x="461037" y="78601"/>
                </a:lnTo>
                <a:lnTo>
                  <a:pt x="462935" y="84011"/>
                </a:lnTo>
                <a:lnTo>
                  <a:pt x="464517" y="89421"/>
                </a:lnTo>
                <a:lnTo>
                  <a:pt x="465782" y="95149"/>
                </a:lnTo>
                <a:lnTo>
                  <a:pt x="467048" y="101195"/>
                </a:lnTo>
                <a:lnTo>
                  <a:pt x="467680" y="106605"/>
                </a:lnTo>
                <a:lnTo>
                  <a:pt x="468313" y="112651"/>
                </a:lnTo>
                <a:lnTo>
                  <a:pt x="468313" y="118698"/>
                </a:lnTo>
                <a:lnTo>
                  <a:pt x="468313" y="124107"/>
                </a:lnTo>
                <a:lnTo>
                  <a:pt x="467997" y="129517"/>
                </a:lnTo>
                <a:lnTo>
                  <a:pt x="466415" y="139700"/>
                </a:lnTo>
                <a:lnTo>
                  <a:pt x="464517" y="130472"/>
                </a:lnTo>
                <a:lnTo>
                  <a:pt x="461986" y="121880"/>
                </a:lnTo>
                <a:lnTo>
                  <a:pt x="458506" y="113606"/>
                </a:lnTo>
                <a:lnTo>
                  <a:pt x="454078" y="105332"/>
                </a:lnTo>
                <a:lnTo>
                  <a:pt x="449332" y="98013"/>
                </a:lnTo>
                <a:lnTo>
                  <a:pt x="443638" y="90057"/>
                </a:lnTo>
                <a:lnTo>
                  <a:pt x="437311" y="83057"/>
                </a:lnTo>
                <a:lnTo>
                  <a:pt x="430352" y="75737"/>
                </a:lnTo>
                <a:lnTo>
                  <a:pt x="425290" y="71919"/>
                </a:lnTo>
                <a:lnTo>
                  <a:pt x="420229" y="67782"/>
                </a:lnTo>
                <a:lnTo>
                  <a:pt x="415484" y="64281"/>
                </a:lnTo>
                <a:lnTo>
                  <a:pt x="410106" y="60463"/>
                </a:lnTo>
                <a:lnTo>
                  <a:pt x="404728" y="57280"/>
                </a:lnTo>
                <a:lnTo>
                  <a:pt x="399667" y="54416"/>
                </a:lnTo>
                <a:lnTo>
                  <a:pt x="393973" y="52189"/>
                </a:lnTo>
                <a:lnTo>
                  <a:pt x="388278" y="49961"/>
                </a:lnTo>
                <a:lnTo>
                  <a:pt x="382268" y="47734"/>
                </a:lnTo>
                <a:lnTo>
                  <a:pt x="376257" y="46143"/>
                </a:lnTo>
                <a:lnTo>
                  <a:pt x="370247" y="44552"/>
                </a:lnTo>
                <a:lnTo>
                  <a:pt x="364236" y="43279"/>
                </a:lnTo>
                <a:lnTo>
                  <a:pt x="357909" y="42642"/>
                </a:lnTo>
                <a:lnTo>
                  <a:pt x="351583" y="41687"/>
                </a:lnTo>
                <a:lnTo>
                  <a:pt x="344939" y="41369"/>
                </a:lnTo>
                <a:lnTo>
                  <a:pt x="337980" y="41051"/>
                </a:lnTo>
                <a:lnTo>
                  <a:pt x="331337" y="41369"/>
                </a:lnTo>
                <a:lnTo>
                  <a:pt x="324693" y="41687"/>
                </a:lnTo>
                <a:lnTo>
                  <a:pt x="318367" y="42642"/>
                </a:lnTo>
                <a:lnTo>
                  <a:pt x="312040" y="43279"/>
                </a:lnTo>
                <a:lnTo>
                  <a:pt x="305713" y="44552"/>
                </a:lnTo>
                <a:lnTo>
                  <a:pt x="299702" y="46143"/>
                </a:lnTo>
                <a:lnTo>
                  <a:pt x="293692" y="47734"/>
                </a:lnTo>
                <a:lnTo>
                  <a:pt x="287998" y="49961"/>
                </a:lnTo>
                <a:lnTo>
                  <a:pt x="282304" y="52189"/>
                </a:lnTo>
                <a:lnTo>
                  <a:pt x="276609" y="54416"/>
                </a:lnTo>
                <a:lnTo>
                  <a:pt x="270915" y="57280"/>
                </a:lnTo>
                <a:lnTo>
                  <a:pt x="265854" y="60463"/>
                </a:lnTo>
                <a:lnTo>
                  <a:pt x="260476" y="64281"/>
                </a:lnTo>
                <a:lnTo>
                  <a:pt x="255414" y="67782"/>
                </a:lnTo>
                <a:lnTo>
                  <a:pt x="250669" y="71919"/>
                </a:lnTo>
                <a:lnTo>
                  <a:pt x="245608" y="75737"/>
                </a:lnTo>
                <a:lnTo>
                  <a:pt x="238648" y="83057"/>
                </a:lnTo>
                <a:lnTo>
                  <a:pt x="232321" y="90057"/>
                </a:lnTo>
                <a:lnTo>
                  <a:pt x="226627" y="98013"/>
                </a:lnTo>
                <a:lnTo>
                  <a:pt x="221882" y="105332"/>
                </a:lnTo>
                <a:lnTo>
                  <a:pt x="217770" y="113606"/>
                </a:lnTo>
                <a:lnTo>
                  <a:pt x="214290" y="121880"/>
                </a:lnTo>
                <a:lnTo>
                  <a:pt x="211443" y="130472"/>
                </a:lnTo>
                <a:lnTo>
                  <a:pt x="209545" y="139700"/>
                </a:lnTo>
                <a:lnTo>
                  <a:pt x="208596" y="134927"/>
                </a:lnTo>
                <a:lnTo>
                  <a:pt x="208279" y="129517"/>
                </a:lnTo>
                <a:lnTo>
                  <a:pt x="207963" y="124107"/>
                </a:lnTo>
                <a:lnTo>
                  <a:pt x="207963" y="118698"/>
                </a:lnTo>
                <a:lnTo>
                  <a:pt x="207963" y="112651"/>
                </a:lnTo>
                <a:lnTo>
                  <a:pt x="208279" y="106605"/>
                </a:lnTo>
                <a:lnTo>
                  <a:pt x="209228" y="101195"/>
                </a:lnTo>
                <a:lnTo>
                  <a:pt x="210177" y="95149"/>
                </a:lnTo>
                <a:lnTo>
                  <a:pt x="211443" y="89421"/>
                </a:lnTo>
                <a:lnTo>
                  <a:pt x="213341" y="84011"/>
                </a:lnTo>
                <a:lnTo>
                  <a:pt x="214923" y="78601"/>
                </a:lnTo>
                <a:lnTo>
                  <a:pt x="217137" y="73510"/>
                </a:lnTo>
                <a:lnTo>
                  <a:pt x="219984" y="68100"/>
                </a:lnTo>
                <a:lnTo>
                  <a:pt x="222831" y="62690"/>
                </a:lnTo>
                <a:lnTo>
                  <a:pt x="225678" y="57599"/>
                </a:lnTo>
                <a:lnTo>
                  <a:pt x="229158" y="53144"/>
                </a:lnTo>
                <a:lnTo>
                  <a:pt x="232638" y="48052"/>
                </a:lnTo>
                <a:lnTo>
                  <a:pt x="236750" y="43597"/>
                </a:lnTo>
                <a:lnTo>
                  <a:pt x="241179" y="38823"/>
                </a:lnTo>
                <a:lnTo>
                  <a:pt x="245608" y="34687"/>
                </a:lnTo>
                <a:lnTo>
                  <a:pt x="250669" y="30550"/>
                </a:lnTo>
                <a:lnTo>
                  <a:pt x="255414" y="26413"/>
                </a:lnTo>
                <a:lnTo>
                  <a:pt x="260476" y="22594"/>
                </a:lnTo>
                <a:lnTo>
                  <a:pt x="265854" y="19412"/>
                </a:lnTo>
                <a:lnTo>
                  <a:pt x="270915" y="16230"/>
                </a:lnTo>
                <a:lnTo>
                  <a:pt x="276609" y="13366"/>
                </a:lnTo>
                <a:lnTo>
                  <a:pt x="282304" y="10820"/>
                </a:lnTo>
                <a:lnTo>
                  <a:pt x="287998" y="8274"/>
                </a:lnTo>
                <a:lnTo>
                  <a:pt x="293692" y="6683"/>
                </a:lnTo>
                <a:lnTo>
                  <a:pt x="299702" y="4774"/>
                </a:lnTo>
                <a:lnTo>
                  <a:pt x="305713" y="3182"/>
                </a:lnTo>
                <a:lnTo>
                  <a:pt x="312040" y="1910"/>
                </a:lnTo>
                <a:lnTo>
                  <a:pt x="318367" y="955"/>
                </a:lnTo>
                <a:lnTo>
                  <a:pt x="324693" y="318"/>
                </a:lnTo>
                <a:lnTo>
                  <a:pt x="331337" y="0"/>
                </a:lnTo>
                <a:close/>
              </a:path>
            </a:pathLst>
          </a:custGeom>
          <a:solidFill>
            <a:schemeClr val="accent6">
              <a:lumMod val="60000"/>
              <a:lumOff val="40000"/>
              <a:alpha val="58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pic>
        <p:nvPicPr>
          <p:cNvPr id="63" name="图片 62" descr="5退换货"/>
          <p:cNvPicPr>
            <a:picLocks noChangeAspect="1"/>
          </p:cNvPicPr>
          <p:nvPr/>
        </p:nvPicPr>
        <p:blipFill>
          <a:blip r:embed="rId1"/>
          <a:stretch>
            <a:fillRect/>
          </a:stretch>
        </p:blipFill>
        <p:spPr>
          <a:xfrm>
            <a:off x="9274810" y="484505"/>
            <a:ext cx="2789555" cy="5341620"/>
          </a:xfrm>
          <a:prstGeom prst="rect">
            <a:avLst/>
          </a:prstGeom>
        </p:spPr>
      </p:pic>
      <p:sp>
        <p:nvSpPr>
          <p:cNvPr id="64" name="矩形 63"/>
          <p:cNvSpPr/>
          <p:nvPr/>
        </p:nvSpPr>
        <p:spPr>
          <a:xfrm>
            <a:off x="9274810" y="1043305"/>
            <a:ext cx="2790190" cy="4782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zh-CN" altLang="en-US">
                <a:latin typeface="微软雅黑" panose="020B0503020204020204" pitchFamily="2" charset="-122"/>
                <a:ea typeface="微软雅黑" panose="020B0503020204020204" pitchFamily="2" charset="-122"/>
                <a:sym typeface="+mn-ea"/>
              </a:rPr>
              <a:t>订单号：</a:t>
            </a:r>
            <a:r>
              <a:rPr lang="en-US" altLang="zh-CN">
                <a:latin typeface="微软雅黑" panose="020B0503020204020204" pitchFamily="2" charset="-122"/>
                <a:ea typeface="微软雅黑" panose="020B0503020204020204" pitchFamily="2" charset="-122"/>
                <a:sym typeface="+mn-ea"/>
              </a:rPr>
              <a:t>001 </a:t>
            </a:r>
            <a:endParaRPr lang="zh-CN" altLang="en-US"/>
          </a:p>
        </p:txBody>
      </p:sp>
      <p:sp>
        <p:nvSpPr>
          <p:cNvPr id="66" name="文本框 65"/>
          <p:cNvSpPr txBox="1"/>
          <p:nvPr/>
        </p:nvSpPr>
        <p:spPr>
          <a:xfrm>
            <a:off x="9349105" y="1061720"/>
            <a:ext cx="2715260" cy="783590"/>
          </a:xfrm>
          <a:prstGeom prst="rect">
            <a:avLst/>
          </a:prstGeom>
          <a:noFill/>
        </p:spPr>
        <p:txBody>
          <a:bodyPr wrap="square" rtlCol="0">
            <a:spAutoFit/>
          </a:bodyPr>
          <a:lstStyle/>
          <a:p>
            <a:pPr>
              <a:lnSpc>
                <a:spcPct val="150000"/>
              </a:lnSpc>
            </a:pPr>
            <a:r>
              <a:rPr lang="zh-CN" altLang="en-US" sz="1000">
                <a:latin typeface="微软雅黑" panose="020B0503020204020204" pitchFamily="2" charset="-122"/>
                <a:ea typeface="微软雅黑" panose="020B0503020204020204" pitchFamily="2" charset="-122"/>
              </a:rPr>
              <a:t>订单号：</a:t>
            </a:r>
            <a:r>
              <a:rPr lang="en-US" altLang="zh-CN" sz="1000">
                <a:latin typeface="微软雅黑" panose="020B0503020204020204" pitchFamily="2" charset="-122"/>
                <a:ea typeface="微软雅黑" panose="020B0503020204020204" pitchFamily="2" charset="-122"/>
              </a:rPr>
              <a:t>001           </a:t>
            </a:r>
            <a:r>
              <a:rPr lang="zh-CN" altLang="en-US" sz="1000">
                <a:latin typeface="微软雅黑" panose="020B0503020204020204" pitchFamily="2" charset="-122"/>
                <a:ea typeface="微软雅黑" panose="020B0503020204020204" pitchFamily="2" charset="-122"/>
              </a:rPr>
              <a:t>订单类型：退货</a:t>
            </a:r>
            <a:endParaRPr lang="zh-CN" altLang="en-US" sz="1000">
              <a:latin typeface="微软雅黑" panose="020B0503020204020204" pitchFamily="2" charset="-122"/>
              <a:ea typeface="微软雅黑" panose="020B0503020204020204" pitchFamily="2" charset="-122"/>
            </a:endParaRPr>
          </a:p>
          <a:p>
            <a:pPr>
              <a:lnSpc>
                <a:spcPct val="150000"/>
              </a:lnSpc>
            </a:pPr>
            <a:r>
              <a:rPr lang="zh-CN" altLang="en-US" sz="1000">
                <a:latin typeface="微软雅黑" panose="020B0503020204020204" pitchFamily="2" charset="-122"/>
                <a:ea typeface="微软雅黑" panose="020B0503020204020204" pitchFamily="2" charset="-122"/>
              </a:rPr>
              <a:t>退货申请时间：</a:t>
            </a:r>
            <a:r>
              <a:rPr lang="en-US" altLang="zh-CN" sz="1000">
                <a:latin typeface="微软雅黑" panose="020B0503020204020204" pitchFamily="2" charset="-122"/>
                <a:ea typeface="微软雅黑" panose="020B0503020204020204" pitchFamily="2" charset="-122"/>
              </a:rPr>
              <a:t>2017/2/6  10:20</a:t>
            </a:r>
            <a:endParaRPr lang="en-US" altLang="zh-CN" sz="1000">
              <a:latin typeface="微软雅黑" panose="020B0503020204020204" pitchFamily="2" charset="-122"/>
              <a:ea typeface="微软雅黑" panose="020B0503020204020204" pitchFamily="2" charset="-122"/>
            </a:endParaRPr>
          </a:p>
          <a:p>
            <a:pPr>
              <a:lnSpc>
                <a:spcPct val="150000"/>
              </a:lnSpc>
            </a:pPr>
            <a:r>
              <a:rPr lang="zh-CN" altLang="en-US" sz="1000">
                <a:latin typeface="微软雅黑" panose="020B0503020204020204" pitchFamily="2" charset="-122"/>
                <a:ea typeface="微软雅黑" panose="020B0503020204020204" pitchFamily="2" charset="-122"/>
              </a:rPr>
              <a:t>订单状态：待发货</a:t>
            </a:r>
            <a:endParaRPr lang="zh-CN" altLang="en-US" sz="1000">
              <a:latin typeface="微软雅黑" panose="020B0503020204020204" pitchFamily="2" charset="-122"/>
              <a:ea typeface="微软雅黑" panose="020B0503020204020204" pitchFamily="2" charset="-122"/>
            </a:endParaRPr>
          </a:p>
        </p:txBody>
      </p:sp>
      <p:sp>
        <p:nvSpPr>
          <p:cNvPr id="67" name="矩形 66"/>
          <p:cNvSpPr/>
          <p:nvPr/>
        </p:nvSpPr>
        <p:spPr>
          <a:xfrm>
            <a:off x="9349105" y="1087755"/>
            <a:ext cx="2613660" cy="757555"/>
          </a:xfrm>
          <a:prstGeom prst="rect">
            <a:avLst/>
          </a:prstGeom>
          <a:noFill/>
          <a:ln w="12700" cmpd="sng">
            <a:solidFill>
              <a:schemeClr val="accent1">
                <a:shade val="50000"/>
              </a:schemeClr>
            </a:solidFill>
            <a:prstDash val="sysDot"/>
          </a:ln>
          <a:extLst>
            <a:ext uri="{909E8E84-426E-40DD-AFC4-6F175D3DCCD1}">
              <a14:hiddenFill xmlns:a14="http://schemas.microsoft.com/office/drawing/2010/main">
                <a:solidFill>
                  <a:srgbClr val="0471D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2" charset="-122"/>
              <a:ea typeface="微软雅黑" panose="020B0503020204020204" pitchFamily="2" charset="-122"/>
            </a:endParaRPr>
          </a:p>
        </p:txBody>
      </p:sp>
      <p:graphicFrame>
        <p:nvGraphicFramePr>
          <p:cNvPr id="70" name="表格 69"/>
          <p:cNvGraphicFramePr/>
          <p:nvPr/>
        </p:nvGraphicFramePr>
        <p:xfrm>
          <a:off x="9330055" y="1938020"/>
          <a:ext cx="2734945" cy="1493520"/>
        </p:xfrm>
        <a:graphic>
          <a:graphicData uri="http://schemas.openxmlformats.org/drawingml/2006/table">
            <a:tbl>
              <a:tblPr firstRow="1" bandRow="1">
                <a:tableStyleId>{5C22544A-7EE6-4342-B048-85BDC9FD1C3A}</a:tableStyleId>
              </a:tblPr>
              <a:tblGrid>
                <a:gridCol w="746125"/>
                <a:gridCol w="829310"/>
                <a:gridCol w="1159510"/>
              </a:tblGrid>
              <a:tr h="548640">
                <a:tc>
                  <a:txBody>
                    <a:bodyPr/>
                    <a:lstStyle/>
                    <a:p>
                      <a:pPr>
                        <a:buNone/>
                      </a:pPr>
                      <a:r>
                        <a:rPr lang="zh-CN" altLang="en-US" sz="1000">
                          <a:latin typeface="微软雅黑" panose="020B0503020204020204" pitchFamily="2" charset="-122"/>
                          <a:ea typeface="微软雅黑" panose="020B0503020204020204" pitchFamily="2" charset="-122"/>
                        </a:rPr>
                        <a:t>产品名称</a:t>
                      </a:r>
                      <a:endParaRPr lang="zh-CN" altLang="en-US" sz="1000">
                        <a:latin typeface="微软雅黑" panose="020B0503020204020204" pitchFamily="2" charset="-122"/>
                        <a:ea typeface="微软雅黑" panose="020B0503020204020204" pitchFamily="2" charset="-122"/>
                      </a:endParaRPr>
                    </a:p>
                  </a:txBody>
                  <a:tcPr>
                    <a:solidFill>
                      <a:srgbClr val="1095BE"/>
                    </a:solidFill>
                  </a:tcPr>
                </a:tc>
                <a:tc>
                  <a:txBody>
                    <a:bodyPr/>
                    <a:lstStyle/>
                    <a:p>
                      <a:pPr>
                        <a:buNone/>
                      </a:pPr>
                      <a:r>
                        <a:rPr lang="zh-CN" altLang="en-US" sz="1000">
                          <a:latin typeface="微软雅黑" panose="020B0503020204020204" pitchFamily="2" charset="-122"/>
                          <a:ea typeface="微软雅黑" panose="020B0503020204020204" pitchFamily="2" charset="-122"/>
                        </a:rPr>
                        <a:t>产品数量</a:t>
                      </a:r>
                      <a:endParaRPr lang="zh-CN" altLang="en-US" sz="1000">
                        <a:latin typeface="微软雅黑" panose="020B0503020204020204" pitchFamily="2" charset="-122"/>
                        <a:ea typeface="微软雅黑" panose="020B0503020204020204" pitchFamily="2" charset="-122"/>
                      </a:endParaRPr>
                    </a:p>
                  </a:txBody>
                  <a:tcPr>
                    <a:solidFill>
                      <a:srgbClr val="1095BE"/>
                    </a:solidFill>
                  </a:tcPr>
                </a:tc>
                <a:tc>
                  <a:txBody>
                    <a:bodyPr/>
                    <a:lstStyle/>
                    <a:p>
                      <a:pPr>
                        <a:buNone/>
                      </a:pPr>
                      <a:r>
                        <a:rPr lang="zh-CN" altLang="en-US" sz="1000">
                          <a:latin typeface="微软雅黑" panose="020B0503020204020204" pitchFamily="2" charset="-122"/>
                          <a:ea typeface="微软雅黑" panose="020B0503020204020204" pitchFamily="2" charset="-122"/>
                        </a:rPr>
                        <a:t>发货单位</a:t>
                      </a:r>
                      <a:endParaRPr lang="zh-CN" altLang="en-US" sz="1000">
                        <a:latin typeface="微软雅黑" panose="020B0503020204020204" pitchFamily="2" charset="-122"/>
                        <a:ea typeface="微软雅黑" panose="020B0503020204020204" pitchFamily="2" charset="-122"/>
                      </a:endParaRPr>
                    </a:p>
                  </a:txBody>
                  <a:tcPr>
                    <a:solidFill>
                      <a:srgbClr val="1095BE"/>
                    </a:solidFill>
                  </a:tcPr>
                </a:tc>
              </a:tr>
              <a:tr h="365760">
                <a:tc>
                  <a:txBody>
                    <a:bodyPr/>
                    <a:lstStyle/>
                    <a:p>
                      <a:pPr>
                        <a:buNone/>
                      </a:pPr>
                      <a:r>
                        <a:rPr lang="zh-CN" altLang="en-US" sz="1000">
                          <a:latin typeface="微软雅黑" panose="020B0503020204020204" pitchFamily="2" charset="-122"/>
                          <a:ea typeface="微软雅黑" panose="020B0503020204020204" pitchFamily="2" charset="-122"/>
                        </a:rPr>
                        <a:t>果蔬果汁</a:t>
                      </a:r>
                      <a:endParaRPr lang="zh-CN" altLang="en-US" sz="1000">
                        <a:latin typeface="微软雅黑" panose="020B0503020204020204" pitchFamily="2" charset="-122"/>
                        <a:ea typeface="微软雅黑" panose="020B0503020204020204" pitchFamily="2" charset="-122"/>
                      </a:endParaRPr>
                    </a:p>
                  </a:txBody>
                  <a:tcPr/>
                </a:tc>
                <a:tc>
                  <a:txBody>
                    <a:bodyPr/>
                    <a:lstStyle/>
                    <a:p>
                      <a:pPr>
                        <a:buNone/>
                      </a:pPr>
                      <a:r>
                        <a:rPr lang="zh-CN" altLang="en-US" sz="1000">
                          <a:latin typeface="微软雅黑" panose="020B0503020204020204" pitchFamily="2" charset="-122"/>
                          <a:ea typeface="微软雅黑" panose="020B0503020204020204" pitchFamily="2" charset="-122"/>
                        </a:rPr>
                        <a:t>箱：</a:t>
                      </a:r>
                      <a:r>
                        <a:rPr lang="en-US" altLang="zh-CN" sz="1000">
                          <a:latin typeface="微软雅黑" panose="020B0503020204020204" pitchFamily="2" charset="-122"/>
                          <a:ea typeface="微软雅黑" panose="020B0503020204020204" pitchFamily="2" charset="-122"/>
                        </a:rPr>
                        <a:t>0</a:t>
                      </a:r>
                      <a:endParaRPr lang="en-US" altLang="zh-CN" sz="1000">
                        <a:latin typeface="微软雅黑" panose="020B0503020204020204" pitchFamily="2" charset="-122"/>
                        <a:ea typeface="微软雅黑" panose="020B0503020204020204" pitchFamily="2" charset="-122"/>
                      </a:endParaRPr>
                    </a:p>
                    <a:p>
                      <a:pPr>
                        <a:buNone/>
                      </a:pPr>
                      <a:r>
                        <a:rPr lang="zh-CN" altLang="en-US" sz="1000">
                          <a:latin typeface="微软雅黑" panose="020B0503020204020204" pitchFamily="2" charset="-122"/>
                          <a:ea typeface="微软雅黑" panose="020B0503020204020204" pitchFamily="2" charset="-122"/>
                        </a:rPr>
                        <a:t>瓶：</a:t>
                      </a:r>
                      <a:r>
                        <a:rPr lang="en-US" altLang="zh-CN" sz="1000">
                          <a:latin typeface="微软雅黑" panose="020B0503020204020204" pitchFamily="2" charset="-122"/>
                          <a:ea typeface="微软雅黑" panose="020B0503020204020204" pitchFamily="2" charset="-122"/>
                        </a:rPr>
                        <a:t>15</a:t>
                      </a:r>
                      <a:endParaRPr lang="en-US" altLang="zh-CN" sz="1000">
                        <a:latin typeface="微软雅黑" panose="020B0503020204020204" pitchFamily="2" charset="-122"/>
                        <a:ea typeface="微软雅黑" panose="020B0503020204020204" pitchFamily="2" charset="-122"/>
                      </a:endParaRPr>
                    </a:p>
                  </a:txBody>
                  <a:tcPr/>
                </a:tc>
                <a:tc>
                  <a:txBody>
                    <a:bodyPr/>
                    <a:lstStyle/>
                    <a:p>
                      <a:pPr>
                        <a:buNone/>
                      </a:pPr>
                      <a:r>
                        <a:rPr lang="en-US" altLang="zh-CN" sz="1000">
                          <a:latin typeface="微软雅黑" panose="020B0503020204020204" pitchFamily="2" charset="-122"/>
                          <a:ea typeface="微软雅黑" panose="020B0503020204020204" pitchFamily="2" charset="-122"/>
                        </a:rPr>
                        <a:t>xx</a:t>
                      </a:r>
                      <a:r>
                        <a:rPr lang="zh-CN" altLang="en-US" sz="1000">
                          <a:latin typeface="微软雅黑" panose="020B0503020204020204" pitchFamily="2" charset="-122"/>
                          <a:ea typeface="微软雅黑" panose="020B0503020204020204" pitchFamily="2" charset="-122"/>
                        </a:rPr>
                        <a:t>代理商</a:t>
                      </a:r>
                      <a:endParaRPr lang="zh-CN" altLang="en-US" sz="1000">
                        <a:latin typeface="微软雅黑" panose="020B0503020204020204" pitchFamily="2" charset="-122"/>
                        <a:ea typeface="微软雅黑" panose="020B0503020204020204" pitchFamily="2" charset="-122"/>
                      </a:endParaRPr>
                    </a:p>
                  </a:txBody>
                  <a:tcPr/>
                </a:tc>
              </a:tr>
              <a:tr h="457200">
                <a:tc>
                  <a:txBody>
                    <a:bodyPr/>
                    <a:lstStyle/>
                    <a:p>
                      <a:pPr>
                        <a:buNone/>
                      </a:pPr>
                      <a:r>
                        <a:rPr lang="en-US" altLang="zh-CN" sz="1000">
                          <a:latin typeface="微软雅黑" panose="020B0503020204020204" pitchFamily="2" charset="-122"/>
                          <a:ea typeface="微软雅黑" panose="020B0503020204020204" pitchFamily="2" charset="-122"/>
                        </a:rPr>
                        <a:t>xx</a:t>
                      </a:r>
                      <a:r>
                        <a:rPr lang="zh-CN" altLang="en-US" sz="1000">
                          <a:latin typeface="微软雅黑" panose="020B0503020204020204" pitchFamily="2" charset="-122"/>
                          <a:ea typeface="微软雅黑" panose="020B0503020204020204" pitchFamily="2" charset="-122"/>
                        </a:rPr>
                        <a:t>产品</a:t>
                      </a:r>
                      <a:endParaRPr lang="zh-CN" altLang="en-US" sz="1000">
                        <a:latin typeface="微软雅黑" panose="020B0503020204020204" pitchFamily="2" charset="-122"/>
                        <a:ea typeface="微软雅黑" panose="020B0503020204020204" pitchFamily="2" charset="-122"/>
                      </a:endParaRPr>
                    </a:p>
                  </a:txBody>
                  <a:tcPr/>
                </a:tc>
                <a:tc>
                  <a:txBody>
                    <a:bodyPr/>
                    <a:lstStyle/>
                    <a:p>
                      <a:pPr>
                        <a:buNone/>
                      </a:pPr>
                      <a:r>
                        <a:rPr lang="zh-CN" altLang="en-US" sz="1000">
                          <a:latin typeface="微软雅黑" panose="020B0503020204020204" pitchFamily="2" charset="-122"/>
                          <a:ea typeface="微软雅黑" panose="020B0503020204020204" pitchFamily="2" charset="-122"/>
                        </a:rPr>
                        <a:t>箱：</a:t>
                      </a:r>
                      <a:r>
                        <a:rPr lang="en-US" altLang="zh-CN" sz="1000">
                          <a:latin typeface="微软雅黑" panose="020B0503020204020204" pitchFamily="2" charset="-122"/>
                          <a:ea typeface="微软雅黑" panose="020B0503020204020204" pitchFamily="2" charset="-122"/>
                        </a:rPr>
                        <a:t>1</a:t>
                      </a:r>
                      <a:endParaRPr lang="en-US" altLang="zh-CN" sz="1000">
                        <a:latin typeface="微软雅黑" panose="020B0503020204020204" pitchFamily="2" charset="-122"/>
                        <a:ea typeface="微软雅黑" panose="020B0503020204020204" pitchFamily="2" charset="-122"/>
                      </a:endParaRPr>
                    </a:p>
                    <a:p>
                      <a:pPr>
                        <a:buNone/>
                      </a:pPr>
                      <a:r>
                        <a:rPr lang="zh-CN" altLang="en-US" sz="1000">
                          <a:latin typeface="微软雅黑" panose="020B0503020204020204" pitchFamily="2" charset="-122"/>
                          <a:ea typeface="微软雅黑" panose="020B0503020204020204" pitchFamily="2" charset="-122"/>
                        </a:rPr>
                        <a:t>瓶：</a:t>
                      </a:r>
                      <a:r>
                        <a:rPr lang="en-US" altLang="zh-CN" sz="1000">
                          <a:latin typeface="微软雅黑" panose="020B0503020204020204" pitchFamily="2" charset="-122"/>
                          <a:ea typeface="微软雅黑" panose="020B0503020204020204" pitchFamily="2" charset="-122"/>
                        </a:rPr>
                        <a:t>2</a:t>
                      </a:r>
                      <a:endParaRPr lang="en-US" altLang="zh-CN" sz="1000">
                        <a:latin typeface="微软雅黑" panose="020B0503020204020204" pitchFamily="2" charset="-122"/>
                        <a:ea typeface="微软雅黑" panose="020B0503020204020204" pitchFamily="2" charset="-122"/>
                      </a:endParaRPr>
                    </a:p>
                  </a:txBody>
                  <a:tcPr/>
                </a:tc>
                <a:tc>
                  <a:txBody>
                    <a:bodyPr/>
                    <a:lstStyle/>
                    <a:p>
                      <a:pPr>
                        <a:buNone/>
                      </a:pPr>
                      <a:r>
                        <a:rPr lang="en-US" altLang="zh-CN" sz="1000">
                          <a:latin typeface="微软雅黑" panose="020B0503020204020204" pitchFamily="2" charset="-122"/>
                          <a:ea typeface="微软雅黑" panose="020B0503020204020204" pitchFamily="2" charset="-122"/>
                          <a:sym typeface="+mn-ea"/>
                        </a:rPr>
                        <a:t>xx</a:t>
                      </a:r>
                      <a:r>
                        <a:rPr lang="zh-CN" altLang="en-US" sz="1000">
                          <a:latin typeface="微软雅黑" panose="020B0503020204020204" pitchFamily="2" charset="-122"/>
                          <a:ea typeface="微软雅黑" panose="020B0503020204020204" pitchFamily="2" charset="-122"/>
                          <a:sym typeface="+mn-ea"/>
                        </a:rPr>
                        <a:t>代理商</a:t>
                      </a:r>
                      <a:endParaRPr lang="zh-CN" altLang="en-US" sz="1000">
                        <a:latin typeface="微软雅黑" panose="020B0503020204020204" pitchFamily="2" charset="-122"/>
                        <a:ea typeface="微软雅黑" panose="020B0503020204020204" pitchFamily="2" charset="-122"/>
                        <a:sym typeface="+mn-ea"/>
                      </a:endParaRPr>
                    </a:p>
                    <a:p>
                      <a:pPr>
                        <a:buNone/>
                      </a:pPr>
                      <a:endParaRPr lang="en-US" altLang="zh-CN" sz="1000">
                        <a:latin typeface="微软雅黑" panose="020B0503020204020204" pitchFamily="2" charset="-122"/>
                        <a:ea typeface="微软雅黑" panose="020B0503020204020204" pitchFamily="2" charset="-122"/>
                        <a:sym typeface="+mn-ea"/>
                      </a:endParaRPr>
                    </a:p>
                    <a:p>
                      <a:pPr>
                        <a:buNone/>
                      </a:pPr>
                      <a:endParaRPr lang="zh-CN" altLang="en-US" sz="1000">
                        <a:latin typeface="微软雅黑" panose="020B0503020204020204" pitchFamily="2" charset="-122"/>
                        <a:ea typeface="微软雅黑" panose="020B0503020204020204" pitchFamily="2" charset="-122"/>
                      </a:endParaRPr>
                    </a:p>
                  </a:txBody>
                  <a:tcPr/>
                </a:tc>
              </a:tr>
            </a:tbl>
          </a:graphicData>
        </a:graphic>
      </p:graphicFrame>
      <p:sp>
        <p:nvSpPr>
          <p:cNvPr id="72" name="文本框 71"/>
          <p:cNvSpPr txBox="1"/>
          <p:nvPr/>
        </p:nvSpPr>
        <p:spPr>
          <a:xfrm>
            <a:off x="9445625" y="4752975"/>
            <a:ext cx="1319530" cy="275590"/>
          </a:xfrm>
          <a:prstGeom prst="rect">
            <a:avLst/>
          </a:prstGeom>
          <a:noFill/>
        </p:spPr>
        <p:txBody>
          <a:bodyPr wrap="square" rtlCol="0">
            <a:spAutoFit/>
          </a:bodyPr>
          <a:lstStyle/>
          <a:p>
            <a:pPr algn="l"/>
            <a:r>
              <a:rPr lang="zh-CN" altLang="en-US" sz="1200">
                <a:latin typeface="微软雅黑" panose="020B0503020204020204" pitchFamily="2" charset="-122"/>
                <a:ea typeface="微软雅黑" panose="020B0503020204020204" pitchFamily="2" charset="-122"/>
              </a:rPr>
              <a:t>退货单号：</a:t>
            </a:r>
            <a:endParaRPr lang="zh-CN" altLang="en-US" sz="1200">
              <a:latin typeface="微软雅黑" panose="020B0503020204020204" pitchFamily="2" charset="-122"/>
              <a:ea typeface="微软雅黑" panose="020B0503020204020204" pitchFamily="2" charset="-122"/>
            </a:endParaRPr>
          </a:p>
        </p:txBody>
      </p:sp>
      <p:sp>
        <p:nvSpPr>
          <p:cNvPr id="73" name="矩形 72"/>
          <p:cNvSpPr/>
          <p:nvPr/>
        </p:nvSpPr>
        <p:spPr>
          <a:xfrm>
            <a:off x="9662795" y="5266690"/>
            <a:ext cx="1872615" cy="270510"/>
          </a:xfrm>
          <a:prstGeom prst="rect">
            <a:avLst/>
          </a:prstGeom>
          <a:noFill/>
          <a:ln>
            <a:solidFill>
              <a:schemeClr val="bg1">
                <a:lumMod val="85000"/>
              </a:schemeClr>
            </a:solidFill>
          </a:ln>
          <a:extLst>
            <a:ext uri="{909E8E84-426E-40DD-AFC4-6F175D3DCCD1}">
              <a14:hiddenFill xmlns:a14="http://schemas.microsoft.com/office/drawing/2010/main">
                <a:solidFill>
                  <a:srgbClr val="1095B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000" dirty="0">
                <a:solidFill>
                  <a:schemeClr val="tx1"/>
                </a:solidFill>
                <a:latin typeface="微软雅黑" panose="020B0503020204020204" pitchFamily="2" charset="-122"/>
                <a:ea typeface="微软雅黑" panose="020B0503020204020204" pitchFamily="2" charset="-122"/>
                <a:sym typeface="+mn-ea"/>
              </a:rPr>
              <a:t>请填写物流单号</a:t>
            </a:r>
            <a:endParaRPr lang="zh-CN" altLang="en-US" sz="1000" dirty="0"/>
          </a:p>
        </p:txBody>
      </p:sp>
      <p:sp>
        <p:nvSpPr>
          <p:cNvPr id="74" name="矩形 73"/>
          <p:cNvSpPr/>
          <p:nvPr/>
        </p:nvSpPr>
        <p:spPr>
          <a:xfrm>
            <a:off x="9368155" y="4752975"/>
            <a:ext cx="2613660" cy="1153160"/>
          </a:xfrm>
          <a:prstGeom prst="rect">
            <a:avLst/>
          </a:prstGeom>
          <a:noFill/>
          <a:ln w="12700" cmpd="sng">
            <a:solidFill>
              <a:schemeClr val="accent1">
                <a:shade val="50000"/>
              </a:schemeClr>
            </a:solidFill>
            <a:prstDash val="sysDot"/>
          </a:ln>
          <a:extLst>
            <a:ext uri="{909E8E84-426E-40DD-AFC4-6F175D3DCCD1}">
              <a14:hiddenFill xmlns:a14="http://schemas.microsoft.com/office/drawing/2010/main">
                <a:solidFill>
                  <a:srgbClr val="0471D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2" charset="-122"/>
              <a:ea typeface="微软雅黑" panose="020B0503020204020204" pitchFamily="2" charset="-122"/>
            </a:endParaRPr>
          </a:p>
        </p:txBody>
      </p:sp>
      <p:sp>
        <p:nvSpPr>
          <p:cNvPr id="75" name="矩形 74"/>
          <p:cNvSpPr/>
          <p:nvPr/>
        </p:nvSpPr>
        <p:spPr>
          <a:xfrm>
            <a:off x="10273665" y="5599430"/>
            <a:ext cx="800100" cy="260985"/>
          </a:xfrm>
          <a:prstGeom prst="rect">
            <a:avLst/>
          </a:prstGeom>
          <a:solidFill>
            <a:srgbClr val="1095BE"/>
          </a:solidFill>
          <a:ln>
            <a:solidFill>
              <a:srgbClr val="1095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latin typeface="微软雅黑" panose="020B0503020204020204" pitchFamily="2" charset="-122"/>
                <a:ea typeface="微软雅黑" panose="020B0503020204020204" pitchFamily="2" charset="-122"/>
              </a:rPr>
              <a:t>确定发货</a:t>
            </a:r>
            <a:endParaRPr lang="zh-CN" altLang="en-US" sz="1000">
              <a:latin typeface="微软雅黑" panose="020B0503020204020204" pitchFamily="2" charset="-122"/>
              <a:ea typeface="微软雅黑" panose="020B0503020204020204" pitchFamily="2" charset="-122"/>
            </a:endParaRPr>
          </a:p>
        </p:txBody>
      </p:sp>
      <p:sp>
        <p:nvSpPr>
          <p:cNvPr id="76" name="矩形 75"/>
          <p:cNvSpPr/>
          <p:nvPr/>
        </p:nvSpPr>
        <p:spPr>
          <a:xfrm>
            <a:off x="9662795" y="4977130"/>
            <a:ext cx="1303655" cy="270510"/>
          </a:xfrm>
          <a:prstGeom prst="rect">
            <a:avLst/>
          </a:prstGeom>
          <a:noFill/>
          <a:ln>
            <a:solidFill>
              <a:schemeClr val="bg1">
                <a:lumMod val="85000"/>
              </a:schemeClr>
            </a:solidFill>
          </a:ln>
          <a:extLst>
            <a:ext uri="{909E8E84-426E-40DD-AFC4-6F175D3DCCD1}">
              <a14:hiddenFill xmlns:a14="http://schemas.microsoft.com/office/drawing/2010/main">
                <a:solidFill>
                  <a:srgbClr val="1095B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000" dirty="0">
                <a:solidFill>
                  <a:schemeClr val="tx1"/>
                </a:solidFill>
                <a:latin typeface="微软雅黑" panose="020B0503020204020204" pitchFamily="2" charset="-122"/>
                <a:ea typeface="微软雅黑" panose="020B0503020204020204" pitchFamily="2" charset="-122"/>
                <a:sym typeface="+mn-ea"/>
              </a:rPr>
              <a:t>请填写快递公司</a:t>
            </a:r>
            <a:endParaRPr lang="zh-CN" altLang="en-US" sz="1000" dirty="0"/>
          </a:p>
        </p:txBody>
      </p:sp>
      <p:sp>
        <p:nvSpPr>
          <p:cNvPr id="78" name="文本框 77"/>
          <p:cNvSpPr txBox="1"/>
          <p:nvPr/>
        </p:nvSpPr>
        <p:spPr>
          <a:xfrm>
            <a:off x="6916420" y="6107430"/>
            <a:ext cx="1811020" cy="275590"/>
          </a:xfrm>
          <a:prstGeom prst="rect">
            <a:avLst/>
          </a:prstGeom>
          <a:noFill/>
        </p:spPr>
        <p:txBody>
          <a:bodyPr wrap="square" rtlCol="0">
            <a:spAutoFit/>
          </a:bodyPr>
          <a:lstStyle/>
          <a:p>
            <a:r>
              <a:rPr lang="zh-CN" altLang="en-US" sz="1200">
                <a:latin typeface="微软雅黑" panose="020B0503020204020204" pitchFamily="2" charset="-122"/>
                <a:ea typeface="微软雅黑" panose="020B0503020204020204" pitchFamily="2" charset="-122"/>
              </a:rPr>
              <a:t>退换货的状态查询</a:t>
            </a:r>
            <a:endParaRPr lang="zh-CN" altLang="en-US" sz="1200">
              <a:latin typeface="微软雅黑" panose="020B0503020204020204" pitchFamily="2" charset="-122"/>
              <a:ea typeface="微软雅黑" panose="020B0503020204020204" pitchFamily="2" charset="-122"/>
            </a:endParaRPr>
          </a:p>
        </p:txBody>
      </p:sp>
      <p:sp>
        <p:nvSpPr>
          <p:cNvPr id="79" name="文本框 78"/>
          <p:cNvSpPr txBox="1"/>
          <p:nvPr/>
        </p:nvSpPr>
        <p:spPr>
          <a:xfrm>
            <a:off x="8869045" y="5906135"/>
            <a:ext cx="3195320" cy="891540"/>
          </a:xfrm>
          <a:prstGeom prst="rect">
            <a:avLst/>
          </a:prstGeom>
          <a:noFill/>
        </p:spPr>
        <p:txBody>
          <a:bodyPr wrap="square" rtlCol="0">
            <a:spAutoFit/>
          </a:bodyPr>
          <a:lstStyle/>
          <a:p>
            <a:r>
              <a:rPr lang="zh-CN" altLang="en-US" sz="1200">
                <a:latin typeface="微软雅黑" panose="020B0503020204020204" pitchFamily="2" charset="-122"/>
                <a:ea typeface="微软雅黑" panose="020B0503020204020204" pitchFamily="2" charset="-122"/>
              </a:rPr>
              <a:t>快递单号查询</a:t>
            </a:r>
            <a:endParaRPr lang="zh-CN" altLang="en-US" sz="1200">
              <a:latin typeface="微软雅黑" panose="020B0503020204020204" pitchFamily="2" charset="-122"/>
              <a:ea typeface="微软雅黑" panose="020B0503020204020204" pitchFamily="2" charset="-122"/>
            </a:endParaRPr>
          </a:p>
          <a:p>
            <a:r>
              <a:rPr lang="en-US" altLang="zh-CN" sz="1000">
                <a:latin typeface="微软雅黑" panose="020B0503020204020204" pitchFamily="2" charset="-122"/>
                <a:ea typeface="微软雅黑" panose="020B0503020204020204" pitchFamily="2" charset="-122"/>
              </a:rPr>
              <a:t>1.</a:t>
            </a:r>
            <a:r>
              <a:rPr lang="zh-CN" altLang="en-US" sz="1000">
                <a:latin typeface="微软雅黑" panose="020B0503020204020204" pitchFamily="2" charset="-122"/>
                <a:ea typeface="微软雅黑" panose="020B0503020204020204" pitchFamily="2" charset="-122"/>
              </a:rPr>
              <a:t>只有在订单状态为代发货的时候才能有填写快递公司和物流单号</a:t>
            </a:r>
            <a:endParaRPr lang="zh-CN" altLang="en-US" sz="1000">
              <a:latin typeface="微软雅黑" panose="020B0503020204020204" pitchFamily="2" charset="-122"/>
              <a:ea typeface="微软雅黑" panose="020B0503020204020204" pitchFamily="2" charset="-122"/>
            </a:endParaRPr>
          </a:p>
          <a:p>
            <a:r>
              <a:rPr lang="en-US" altLang="zh-CN" sz="1000">
                <a:latin typeface="微软雅黑" panose="020B0503020204020204" pitchFamily="2" charset="-122"/>
                <a:ea typeface="微软雅黑" panose="020B0503020204020204" pitchFamily="2" charset="-122"/>
              </a:rPr>
              <a:t>2.</a:t>
            </a:r>
            <a:r>
              <a:rPr lang="zh-CN" altLang="en-US" sz="1000">
                <a:latin typeface="微软雅黑" panose="020B0503020204020204" pitchFamily="2" charset="-122"/>
                <a:ea typeface="微软雅黑" panose="020B0503020204020204" pitchFamily="2" charset="-122"/>
              </a:rPr>
              <a:t>其他状态均只有产看功能</a:t>
            </a:r>
            <a:endParaRPr lang="zh-CN" altLang="en-US" sz="1000">
              <a:latin typeface="微软雅黑" panose="020B0503020204020204" pitchFamily="2" charset="-122"/>
              <a:ea typeface="微软雅黑" panose="020B0503020204020204" pitchFamily="2" charset="-122"/>
            </a:endParaRPr>
          </a:p>
          <a:p>
            <a:endParaRPr lang="zh-CN" altLang="en-US" sz="1000">
              <a:latin typeface="微软雅黑" panose="020B0503020204020204" pitchFamily="2" charset="-122"/>
              <a:ea typeface="微软雅黑" panose="020B0503020204020204" pitchFamily="2" charset="-122"/>
            </a:endParaRPr>
          </a:p>
        </p:txBody>
      </p:sp>
      <p:pic>
        <p:nvPicPr>
          <p:cNvPr id="80" name="图片 79" descr="2[@)F9`WXVKD3UZ@C90}0RM"/>
          <p:cNvPicPr>
            <a:picLocks noChangeAspect="1"/>
          </p:cNvPicPr>
          <p:nvPr/>
        </p:nvPicPr>
        <p:blipFill>
          <a:blip r:embed="rId2"/>
          <a:stretch>
            <a:fillRect/>
          </a:stretch>
        </p:blipFill>
        <p:spPr>
          <a:xfrm>
            <a:off x="9289415" y="3468370"/>
            <a:ext cx="2834640" cy="1181100"/>
          </a:xfrm>
          <a:prstGeom prst="rect">
            <a:avLst/>
          </a:prstGeom>
        </p:spPr>
      </p:pic>
      <p:sp>
        <p:nvSpPr>
          <p:cNvPr id="81" name="矩形 80"/>
          <p:cNvSpPr/>
          <p:nvPr/>
        </p:nvSpPr>
        <p:spPr>
          <a:xfrm>
            <a:off x="9330055" y="3496310"/>
            <a:ext cx="2683510" cy="1153160"/>
          </a:xfrm>
          <a:prstGeom prst="rect">
            <a:avLst/>
          </a:prstGeom>
          <a:noFill/>
          <a:ln w="12700" cmpd="sng">
            <a:solidFill>
              <a:schemeClr val="accent1">
                <a:shade val="50000"/>
              </a:schemeClr>
            </a:solidFill>
            <a:prstDash val="sysDot"/>
          </a:ln>
          <a:extLst>
            <a:ext uri="{909E8E84-426E-40DD-AFC4-6F175D3DCCD1}">
              <a14:hiddenFill xmlns:a14="http://schemas.microsoft.com/office/drawing/2010/main">
                <a:solidFill>
                  <a:srgbClr val="0471D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2" charset="-122"/>
              <a:ea typeface="微软雅黑" panose="020B0503020204020204" pitchFamily="2" charset="-122"/>
            </a:endParaRPr>
          </a:p>
        </p:txBody>
      </p:sp>
      <p:sp>
        <p:nvSpPr>
          <p:cNvPr id="82" name="矩形 81"/>
          <p:cNvSpPr/>
          <p:nvPr/>
        </p:nvSpPr>
        <p:spPr>
          <a:xfrm>
            <a:off x="9845040" y="3764915"/>
            <a:ext cx="733425" cy="151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p:cNvSpPr txBox="1"/>
          <p:nvPr/>
        </p:nvSpPr>
        <p:spPr>
          <a:xfrm>
            <a:off x="9850120" y="3762375"/>
            <a:ext cx="487680" cy="213995"/>
          </a:xfrm>
          <a:prstGeom prst="rect">
            <a:avLst/>
          </a:prstGeom>
          <a:noFill/>
        </p:spPr>
        <p:txBody>
          <a:bodyPr wrap="none" rtlCol="0" anchor="t">
            <a:spAutoFit/>
          </a:bodyPr>
          <a:lstStyle/>
          <a:p>
            <a:r>
              <a:rPr lang="zh-CN" altLang="en-US" sz="800"/>
              <a:t>仓库一</a:t>
            </a:r>
            <a:endParaRPr lang="zh-CN" altLang="en-US" sz="800"/>
          </a:p>
        </p:txBody>
      </p:sp>
      <p:sp>
        <p:nvSpPr>
          <p:cNvPr id="84" name="矩形 83"/>
          <p:cNvSpPr/>
          <p:nvPr/>
        </p:nvSpPr>
        <p:spPr>
          <a:xfrm>
            <a:off x="9445625" y="3963670"/>
            <a:ext cx="398780" cy="151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p:cNvSpPr txBox="1"/>
          <p:nvPr/>
        </p:nvSpPr>
        <p:spPr>
          <a:xfrm>
            <a:off x="9375140" y="3973195"/>
            <a:ext cx="487680" cy="213995"/>
          </a:xfrm>
          <a:prstGeom prst="rect">
            <a:avLst/>
          </a:prstGeom>
          <a:noFill/>
        </p:spPr>
        <p:txBody>
          <a:bodyPr wrap="none" rtlCol="0" anchor="t">
            <a:spAutoFit/>
          </a:bodyPr>
          <a:lstStyle/>
          <a:p>
            <a:r>
              <a:rPr lang="zh-CN" altLang="en-US" sz="800"/>
              <a:t>收货人</a:t>
            </a:r>
            <a:endParaRPr lang="zh-CN" altLang="en-US" sz="800"/>
          </a:p>
        </p:txBody>
      </p:sp>
      <p:sp>
        <p:nvSpPr>
          <p:cNvPr id="86" name="矩形 85"/>
          <p:cNvSpPr/>
          <p:nvPr/>
        </p:nvSpPr>
        <p:spPr>
          <a:xfrm>
            <a:off x="6253480" y="2779395"/>
            <a:ext cx="2934335" cy="51181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3404870" y="1034415"/>
            <a:ext cx="2760980" cy="4904740"/>
            <a:chOff x="858" y="1643"/>
            <a:chExt cx="4348" cy="7724"/>
          </a:xfrm>
        </p:grpSpPr>
        <p:pic>
          <p:nvPicPr>
            <p:cNvPr id="11" name="图片 10"/>
            <p:cNvPicPr>
              <a:picLocks noChangeAspect="1"/>
            </p:cNvPicPr>
            <p:nvPr/>
          </p:nvPicPr>
          <p:blipFill>
            <a:blip r:embed="rId3"/>
            <a:stretch>
              <a:fillRect/>
            </a:stretch>
          </p:blipFill>
          <p:spPr>
            <a:xfrm>
              <a:off x="858" y="1643"/>
              <a:ext cx="4349" cy="7724"/>
            </a:xfrm>
            <a:prstGeom prst="rect">
              <a:avLst/>
            </a:prstGeom>
          </p:spPr>
        </p:pic>
        <p:sp>
          <p:nvSpPr>
            <p:cNvPr id="16" name="矩形 15"/>
            <p:cNvSpPr/>
            <p:nvPr/>
          </p:nvSpPr>
          <p:spPr>
            <a:xfrm>
              <a:off x="1000" y="5763"/>
              <a:ext cx="2316" cy="57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2438" y="3638"/>
              <a:ext cx="1840" cy="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800">
                  <a:solidFill>
                    <a:schemeClr val="tx1"/>
                  </a:solidFill>
                </a:rPr>
                <a:t>代理商    </a:t>
              </a:r>
              <a:r>
                <a:rPr lang="en-US" altLang="zh-CN" sz="800">
                  <a:solidFill>
                    <a:schemeClr val="tx1"/>
                  </a:solidFill>
                </a:rPr>
                <a:t>id</a:t>
              </a:r>
              <a:r>
                <a:rPr lang="zh-CN" altLang="en-US" sz="800">
                  <a:solidFill>
                    <a:schemeClr val="tx1"/>
                  </a:solidFill>
                </a:rPr>
                <a:t>： </a:t>
              </a:r>
              <a:r>
                <a:rPr lang="en-US" altLang="zh-CN" sz="800">
                  <a:solidFill>
                    <a:schemeClr val="tx1"/>
                  </a:solidFill>
                </a:rPr>
                <a:t>1021</a:t>
              </a:r>
              <a:r>
                <a:rPr lang="zh-CN" altLang="en-US" sz="800">
                  <a:solidFill>
                    <a:schemeClr val="tx1"/>
                  </a:solidFill>
                </a:rPr>
                <a:t> </a:t>
              </a:r>
              <a:endParaRPr lang="zh-CN" altLang="en-US" sz="800">
                <a:solidFill>
                  <a:schemeClr val="tx1"/>
                </a:solidFill>
              </a:endParaRPr>
            </a:p>
          </p:txBody>
        </p:sp>
        <p:sp>
          <p:nvSpPr>
            <p:cNvPr id="18" name="矩形 17"/>
            <p:cNvSpPr/>
            <p:nvPr/>
          </p:nvSpPr>
          <p:spPr>
            <a:xfrm>
              <a:off x="876" y="2377"/>
              <a:ext cx="4331" cy="153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135" y="2717"/>
              <a:ext cx="896" cy="850"/>
            </a:xfrm>
            <a:prstGeom prst="ellipse">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2131" y="2580"/>
              <a:ext cx="1645" cy="1125"/>
            </a:xfrm>
            <a:prstGeom prst="rect">
              <a:avLst/>
            </a:prstGeom>
            <a:noFill/>
          </p:spPr>
          <p:txBody>
            <a:bodyPr wrap="square" rtlCol="0">
              <a:spAutoFit/>
            </a:bodyPr>
            <a:p>
              <a:pPr>
                <a:lnSpc>
                  <a:spcPct val="150000"/>
                </a:lnSpc>
              </a:pPr>
              <a:r>
                <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张三</a:t>
              </a:r>
              <a:endPar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富贵汽修行</a:t>
              </a:r>
              <a:endPar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en-US" altLang="zh-CN"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154321254211</a:t>
              </a:r>
              <a:endParaRPr lang="en-US" altLang="zh-CN"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21" name="矩形 20"/>
            <p:cNvSpPr/>
            <p:nvPr/>
          </p:nvSpPr>
          <p:spPr>
            <a:xfrm>
              <a:off x="869" y="1658"/>
              <a:ext cx="4309" cy="7597"/>
            </a:xfrm>
            <a:prstGeom prst="rect">
              <a:avLst/>
            </a:prstGeom>
            <a:solidFill>
              <a:schemeClr val="tx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2" name="文本框 21"/>
          <p:cNvSpPr txBox="1"/>
          <p:nvPr/>
        </p:nvSpPr>
        <p:spPr>
          <a:xfrm>
            <a:off x="3989705" y="6107430"/>
            <a:ext cx="1811020" cy="275590"/>
          </a:xfrm>
          <a:prstGeom prst="rect">
            <a:avLst/>
          </a:prstGeom>
          <a:noFill/>
        </p:spPr>
        <p:txBody>
          <a:bodyPr wrap="square" rtlCol="0">
            <a:spAutoFit/>
          </a:bodyPr>
          <a:lstStyle/>
          <a:p>
            <a:r>
              <a:rPr lang="en-US" altLang="zh-CN" sz="1200">
                <a:latin typeface="微软雅黑" panose="020B0503020204020204" pitchFamily="2" charset="-122"/>
                <a:ea typeface="微软雅黑" panose="020B0503020204020204" pitchFamily="2" charset="-122"/>
              </a:rPr>
              <a:t>     </a:t>
            </a:r>
            <a:r>
              <a:rPr lang="zh-CN" altLang="en-US" sz="1200">
                <a:latin typeface="微软雅黑" panose="020B0503020204020204" pitchFamily="2" charset="-122"/>
                <a:ea typeface="微软雅黑" panose="020B0503020204020204" pitchFamily="2" charset="-122"/>
              </a:rPr>
              <a:t>选择退换货</a:t>
            </a:r>
            <a:endParaRPr lang="zh-CN" altLang="en-US" sz="1200">
              <a:latin typeface="微软雅黑" panose="020B0503020204020204" pitchFamily="2" charset="-122"/>
              <a:ea typeface="微软雅黑" panose="020B0503020204020204" pitchFamily="2" charset="-122"/>
            </a:endParaRPr>
          </a:p>
        </p:txBody>
      </p:sp>
      <p:sp>
        <p:nvSpPr>
          <p:cNvPr id="23" name=" 35"/>
          <p:cNvSpPr/>
          <p:nvPr/>
        </p:nvSpPr>
        <p:spPr>
          <a:xfrm>
            <a:off x="4234180" y="3923665"/>
            <a:ext cx="1380490" cy="231775"/>
          </a:xfrm>
          <a:prstGeom prst="roundRect">
            <a:avLst>
              <a:gd name="adj" fmla="val 50000"/>
            </a:avLst>
          </a:prstGeom>
          <a:solidFill>
            <a:schemeClr val="bg1"/>
          </a:solidFill>
          <a:ln>
            <a:solidFill>
              <a:srgbClr val="1095B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800">
                <a:solidFill>
                  <a:srgbClr val="1095BE"/>
                </a:solidFill>
                <a:latin typeface="微软雅黑" panose="020B0503020204020204" pitchFamily="2" charset="-122"/>
                <a:ea typeface="微软雅黑" panose="020B0503020204020204" pitchFamily="2" charset="-122"/>
              </a:rPr>
              <a:t>状态查询</a:t>
            </a:r>
            <a:endParaRPr lang="zh-CN" altLang="en-US" sz="800">
              <a:solidFill>
                <a:srgbClr val="1095BE"/>
              </a:solidFill>
              <a:latin typeface="微软雅黑" panose="020B0503020204020204" pitchFamily="2" charset="-122"/>
              <a:ea typeface="微软雅黑" panose="020B0503020204020204" pitchFamily="2" charset="-122"/>
            </a:endParaRPr>
          </a:p>
        </p:txBody>
      </p:sp>
      <p:sp>
        <p:nvSpPr>
          <p:cNvPr id="24" name="矩形 23"/>
          <p:cNvSpPr/>
          <p:nvPr/>
        </p:nvSpPr>
        <p:spPr>
          <a:xfrm>
            <a:off x="4234180" y="3824605"/>
            <a:ext cx="1470660" cy="3619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5退换货"/>
          <p:cNvPicPr>
            <a:picLocks noChangeAspect="1"/>
          </p:cNvPicPr>
          <p:nvPr/>
        </p:nvPicPr>
        <p:blipFill>
          <a:blip r:embed="rId1"/>
          <a:srcRect l="13390" t="37990" r="13343" b="39384"/>
          <a:stretch>
            <a:fillRect/>
          </a:stretch>
        </p:blipFill>
        <p:spPr>
          <a:xfrm>
            <a:off x="3905885" y="2860675"/>
            <a:ext cx="1980565" cy="1082040"/>
          </a:xfrm>
          <a:prstGeom prst="rect">
            <a:avLst/>
          </a:prstGeom>
        </p:spPr>
      </p:pic>
      <p:pic>
        <p:nvPicPr>
          <p:cNvPr id="3" name="图片 2"/>
          <p:cNvPicPr>
            <a:picLocks noChangeAspect="1"/>
          </p:cNvPicPr>
          <p:nvPr/>
        </p:nvPicPr>
        <p:blipFill>
          <a:blip r:embed="rId3"/>
          <a:stretch>
            <a:fillRect/>
          </a:stretch>
        </p:blipFill>
        <p:spPr>
          <a:xfrm>
            <a:off x="544830" y="1043305"/>
            <a:ext cx="2761615" cy="4904740"/>
          </a:xfrm>
          <a:prstGeom prst="rect">
            <a:avLst/>
          </a:prstGeom>
        </p:spPr>
      </p:pic>
      <p:sp>
        <p:nvSpPr>
          <p:cNvPr id="5" name="矩形 4"/>
          <p:cNvSpPr/>
          <p:nvPr/>
        </p:nvSpPr>
        <p:spPr>
          <a:xfrm>
            <a:off x="635000" y="3659505"/>
            <a:ext cx="1470660" cy="3619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548130" y="2310130"/>
            <a:ext cx="1168400" cy="147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800">
                <a:solidFill>
                  <a:schemeClr val="tx1"/>
                </a:solidFill>
              </a:rPr>
              <a:t>代理商    </a:t>
            </a:r>
            <a:r>
              <a:rPr lang="en-US" altLang="zh-CN" sz="800">
                <a:solidFill>
                  <a:schemeClr val="tx1"/>
                </a:solidFill>
              </a:rPr>
              <a:t>id</a:t>
            </a:r>
            <a:r>
              <a:rPr lang="zh-CN" altLang="en-US" sz="800">
                <a:solidFill>
                  <a:schemeClr val="tx1"/>
                </a:solidFill>
              </a:rPr>
              <a:t>： </a:t>
            </a:r>
            <a:r>
              <a:rPr lang="en-US" altLang="zh-CN" sz="800">
                <a:solidFill>
                  <a:schemeClr val="tx1"/>
                </a:solidFill>
              </a:rPr>
              <a:t>1021</a:t>
            </a:r>
            <a:r>
              <a:rPr lang="zh-CN" altLang="en-US" sz="800">
                <a:solidFill>
                  <a:schemeClr val="tx1"/>
                </a:solidFill>
              </a:rPr>
              <a:t> </a:t>
            </a:r>
            <a:endParaRPr lang="zh-CN" altLang="en-US" sz="800">
              <a:solidFill>
                <a:schemeClr val="tx1"/>
              </a:solidFill>
            </a:endParaRPr>
          </a:p>
        </p:txBody>
      </p:sp>
      <p:sp>
        <p:nvSpPr>
          <p:cNvPr id="12" name="矩形 11"/>
          <p:cNvSpPr/>
          <p:nvPr/>
        </p:nvSpPr>
        <p:spPr>
          <a:xfrm>
            <a:off x="556260" y="1509395"/>
            <a:ext cx="2750185" cy="97155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720725" y="1725295"/>
            <a:ext cx="568960" cy="539750"/>
          </a:xfrm>
          <a:prstGeom prst="ellipse">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1353185" y="1638300"/>
            <a:ext cx="1044575" cy="714375"/>
          </a:xfrm>
          <a:prstGeom prst="rect">
            <a:avLst/>
          </a:prstGeom>
          <a:noFill/>
        </p:spPr>
        <p:txBody>
          <a:bodyPr wrap="square" rtlCol="0">
            <a:spAutoFit/>
          </a:bodyPr>
          <a:p>
            <a:pPr>
              <a:lnSpc>
                <a:spcPct val="150000"/>
              </a:lnSpc>
            </a:pPr>
            <a:r>
              <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张三</a:t>
            </a:r>
            <a:endPar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富贵汽修行</a:t>
            </a:r>
            <a:endPar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en-US" altLang="zh-CN"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154321254211</a:t>
            </a:r>
            <a:endParaRPr lang="en-US" altLang="zh-CN"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p:txBody>
      </p:sp>
      <p:pic>
        <p:nvPicPr>
          <p:cNvPr id="29" name="图片 28"/>
          <p:cNvPicPr>
            <a:picLocks noChangeAspect="1"/>
          </p:cNvPicPr>
          <p:nvPr/>
        </p:nvPicPr>
        <p:blipFill>
          <a:blip r:embed="rId6"/>
          <a:stretch>
            <a:fillRect/>
          </a:stretch>
        </p:blipFill>
        <p:spPr>
          <a:xfrm>
            <a:off x="544830" y="1061720"/>
            <a:ext cx="2761615" cy="438785"/>
          </a:xfrm>
          <a:prstGeom prst="rect">
            <a:avLst/>
          </a:prstGeom>
        </p:spPr>
      </p:pic>
      <p:pic>
        <p:nvPicPr>
          <p:cNvPr id="30" name="图片 29"/>
          <p:cNvPicPr>
            <a:picLocks noChangeAspect="1"/>
          </p:cNvPicPr>
          <p:nvPr/>
        </p:nvPicPr>
        <p:blipFill>
          <a:blip r:embed="rId7"/>
          <a:stretch>
            <a:fillRect/>
          </a:stretch>
        </p:blipFill>
        <p:spPr>
          <a:xfrm>
            <a:off x="4527550" y="1195705"/>
            <a:ext cx="504825" cy="209550"/>
          </a:xfrm>
          <a:prstGeom prst="rect">
            <a:avLst/>
          </a:prstGeom>
        </p:spPr>
      </p:pic>
      <p:pic>
        <p:nvPicPr>
          <p:cNvPr id="31" name="图片 30"/>
          <p:cNvPicPr>
            <a:picLocks noChangeAspect="1"/>
          </p:cNvPicPr>
          <p:nvPr/>
        </p:nvPicPr>
        <p:blipFill>
          <a:blip r:embed="rId8"/>
          <a:stretch>
            <a:fillRect/>
          </a:stretch>
        </p:blipFill>
        <p:spPr>
          <a:xfrm>
            <a:off x="6397625" y="1080770"/>
            <a:ext cx="2705100" cy="400050"/>
          </a:xfrm>
          <a:prstGeom prst="rect">
            <a:avLst/>
          </a:prstGeom>
        </p:spPr>
      </p:pic>
      <p:pic>
        <p:nvPicPr>
          <p:cNvPr id="32" name="图片 31"/>
          <p:cNvPicPr>
            <a:picLocks noChangeAspect="1"/>
          </p:cNvPicPr>
          <p:nvPr/>
        </p:nvPicPr>
        <p:blipFill>
          <a:blip r:embed="rId8"/>
          <a:stretch>
            <a:fillRect/>
          </a:stretch>
        </p:blipFill>
        <p:spPr>
          <a:xfrm>
            <a:off x="9246235" y="484505"/>
            <a:ext cx="2705100" cy="476250"/>
          </a:xfrm>
          <a:prstGeom prst="rect">
            <a:avLst/>
          </a:prstGeom>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退货</a:t>
            </a:r>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页面</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pic>
        <p:nvPicPr>
          <p:cNvPr id="16" name="图片 15" descr="8审核"/>
          <p:cNvPicPr>
            <a:picLocks noChangeAspect="1"/>
          </p:cNvPicPr>
          <p:nvPr/>
        </p:nvPicPr>
        <p:blipFill>
          <a:blip r:embed="rId1"/>
          <a:stretch>
            <a:fillRect/>
          </a:stretch>
        </p:blipFill>
        <p:spPr>
          <a:xfrm>
            <a:off x="7631430" y="1049020"/>
            <a:ext cx="2691130" cy="4760595"/>
          </a:xfrm>
          <a:prstGeom prst="rect">
            <a:avLst/>
          </a:prstGeom>
        </p:spPr>
      </p:pic>
      <p:sp>
        <p:nvSpPr>
          <p:cNvPr id="33" name="文本框 32"/>
          <p:cNvSpPr txBox="1"/>
          <p:nvPr/>
        </p:nvSpPr>
        <p:spPr>
          <a:xfrm>
            <a:off x="5012690" y="6191250"/>
            <a:ext cx="1811020" cy="275590"/>
          </a:xfrm>
          <a:prstGeom prst="rect">
            <a:avLst/>
          </a:prstGeom>
          <a:noFill/>
        </p:spPr>
        <p:txBody>
          <a:bodyPr wrap="square" rtlCol="0">
            <a:spAutoFit/>
          </a:bodyPr>
          <a:p>
            <a:r>
              <a:rPr lang="en-US" altLang="zh-CN" sz="1200">
                <a:latin typeface="微软雅黑" panose="020B0503020204020204" pitchFamily="2" charset="-122"/>
                <a:ea typeface="微软雅黑" panose="020B0503020204020204" pitchFamily="2" charset="-122"/>
              </a:rPr>
              <a:t>     </a:t>
            </a:r>
            <a:r>
              <a:rPr lang="zh-CN" altLang="en-US" sz="1200">
                <a:latin typeface="微软雅黑" panose="020B0503020204020204" pitchFamily="2" charset="-122"/>
                <a:ea typeface="微软雅黑" panose="020B0503020204020204" pitchFamily="2" charset="-122"/>
              </a:rPr>
              <a:t>退货商品详情</a:t>
            </a:r>
            <a:endParaRPr lang="zh-CN" altLang="en-US" sz="1200">
              <a:latin typeface="微软雅黑" panose="020B0503020204020204" pitchFamily="2" charset="-122"/>
              <a:ea typeface="微软雅黑" panose="020B0503020204020204" pitchFamily="2" charset="-122"/>
            </a:endParaRPr>
          </a:p>
        </p:txBody>
      </p:sp>
      <p:sp>
        <p:nvSpPr>
          <p:cNvPr id="3" name="文本框 2"/>
          <p:cNvSpPr txBox="1"/>
          <p:nvPr/>
        </p:nvSpPr>
        <p:spPr>
          <a:xfrm>
            <a:off x="7948295" y="5990590"/>
            <a:ext cx="1811020" cy="460375"/>
          </a:xfrm>
          <a:prstGeom prst="rect">
            <a:avLst/>
          </a:prstGeom>
          <a:noFill/>
        </p:spPr>
        <p:txBody>
          <a:bodyPr wrap="square" rtlCol="0">
            <a:spAutoFit/>
          </a:bodyPr>
          <a:p>
            <a:r>
              <a:rPr lang="en-US" altLang="zh-CN" sz="1200">
                <a:latin typeface="微软雅黑" panose="020B0503020204020204" pitchFamily="2" charset="-122"/>
                <a:ea typeface="微软雅黑" panose="020B0503020204020204" pitchFamily="2" charset="-122"/>
              </a:rPr>
              <a:t> </a:t>
            </a:r>
            <a:r>
              <a:rPr lang="zh-CN" altLang="en-US" sz="1200">
                <a:latin typeface="微软雅黑" panose="020B0503020204020204" pitchFamily="2" charset="-122"/>
                <a:ea typeface="微软雅黑" panose="020B0503020204020204" pitchFamily="2" charset="-122"/>
              </a:rPr>
              <a:t>提交退货信息等待后台审核</a:t>
            </a:r>
            <a:endParaRPr lang="zh-CN" altLang="en-US" sz="1200">
              <a:latin typeface="微软雅黑" panose="020B0503020204020204" pitchFamily="2" charset="-122"/>
              <a:ea typeface="微软雅黑" panose="020B0503020204020204" pitchFamily="2" charset="-122"/>
            </a:endParaRPr>
          </a:p>
        </p:txBody>
      </p:sp>
      <p:pic>
        <p:nvPicPr>
          <p:cNvPr id="4" name="图片 3" descr="6扫码"/>
          <p:cNvPicPr>
            <a:picLocks noChangeAspect="1"/>
          </p:cNvPicPr>
          <p:nvPr/>
        </p:nvPicPr>
        <p:blipFill>
          <a:blip r:embed="rId2"/>
          <a:stretch>
            <a:fillRect/>
          </a:stretch>
        </p:blipFill>
        <p:spPr>
          <a:xfrm>
            <a:off x="1726565" y="1033145"/>
            <a:ext cx="2699385" cy="4776470"/>
          </a:xfrm>
          <a:prstGeom prst="rect">
            <a:avLst/>
          </a:prstGeom>
        </p:spPr>
      </p:pic>
      <p:sp>
        <p:nvSpPr>
          <p:cNvPr id="34" name="文本框 33"/>
          <p:cNvSpPr txBox="1"/>
          <p:nvPr/>
        </p:nvSpPr>
        <p:spPr>
          <a:xfrm>
            <a:off x="2383790" y="5994400"/>
            <a:ext cx="1811020" cy="275590"/>
          </a:xfrm>
          <a:prstGeom prst="rect">
            <a:avLst/>
          </a:prstGeom>
          <a:noFill/>
        </p:spPr>
        <p:txBody>
          <a:bodyPr wrap="square" rtlCol="0">
            <a:spAutoFit/>
          </a:bodyPr>
          <a:p>
            <a:r>
              <a:rPr lang="zh-CN" altLang="en-US" sz="1200">
                <a:latin typeface="微软雅黑" panose="020B0503020204020204" pitchFamily="2" charset="-122"/>
                <a:ea typeface="微软雅黑" panose="020B0503020204020204" pitchFamily="2" charset="-122"/>
              </a:rPr>
              <a:t>代理商扫码退换</a:t>
            </a:r>
            <a:endParaRPr lang="zh-CN" altLang="en-US" sz="1200">
              <a:latin typeface="微软雅黑" panose="020B0503020204020204" pitchFamily="2" charset="-122"/>
              <a:ea typeface="微软雅黑" panose="020B0503020204020204" pitchFamily="2" charset="-122"/>
            </a:endParaRPr>
          </a:p>
        </p:txBody>
      </p:sp>
      <p:pic>
        <p:nvPicPr>
          <p:cNvPr id="7" name="图片 6" descr="7扫码箱子"/>
          <p:cNvPicPr>
            <a:picLocks noChangeAspect="1"/>
          </p:cNvPicPr>
          <p:nvPr/>
        </p:nvPicPr>
        <p:blipFill>
          <a:blip r:embed="rId3"/>
          <a:stretch>
            <a:fillRect/>
          </a:stretch>
        </p:blipFill>
        <p:spPr>
          <a:xfrm>
            <a:off x="4548505" y="1033145"/>
            <a:ext cx="2915920" cy="5158105"/>
          </a:xfrm>
          <a:prstGeom prst="rect">
            <a:avLst/>
          </a:prstGeom>
        </p:spPr>
      </p:pic>
      <p:sp>
        <p:nvSpPr>
          <p:cNvPr id="9" name="矩形 8"/>
          <p:cNvSpPr/>
          <p:nvPr/>
        </p:nvSpPr>
        <p:spPr>
          <a:xfrm>
            <a:off x="4996815" y="3417570"/>
            <a:ext cx="2019300" cy="10382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5690870" y="1268730"/>
            <a:ext cx="454025" cy="154305"/>
          </a:xfrm>
          <a:prstGeom prst="rect">
            <a:avLst/>
          </a:prstGeom>
          <a:solidFill>
            <a:srgbClr val="2B29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5814060" y="1268730"/>
            <a:ext cx="469265" cy="245110"/>
          </a:xfrm>
          <a:prstGeom prst="rect">
            <a:avLst/>
          </a:prstGeom>
          <a:noFill/>
        </p:spPr>
        <p:txBody>
          <a:bodyPr wrap="square" rtlCol="0">
            <a:spAutoFit/>
          </a:bodyPr>
          <a:p>
            <a:r>
              <a:rPr lang="zh-CN" altLang="en-US" sz="1000">
                <a:solidFill>
                  <a:schemeClr val="bg1"/>
                </a:solidFill>
                <a:latin typeface="微软雅黑" panose="020B0503020204020204" pitchFamily="2" charset="-122"/>
                <a:ea typeface="微软雅黑" panose="020B0503020204020204" pitchFamily="2" charset="-122"/>
              </a:rPr>
              <a:t>退货</a:t>
            </a:r>
            <a:endParaRPr lang="zh-CN" altLang="en-US" sz="1000">
              <a:solidFill>
                <a:schemeClr val="bg1"/>
              </a:solidFill>
              <a:latin typeface="微软雅黑" panose="020B0503020204020204" pitchFamily="2" charset="-122"/>
              <a:ea typeface="微软雅黑" panose="020B0503020204020204" pitchFamily="2" charset="-122"/>
            </a:endParaRPr>
          </a:p>
        </p:txBody>
      </p:sp>
      <p:sp>
        <p:nvSpPr>
          <p:cNvPr id="20" name="矩形 19"/>
          <p:cNvSpPr/>
          <p:nvPr/>
        </p:nvSpPr>
        <p:spPr>
          <a:xfrm>
            <a:off x="4571365" y="1683385"/>
            <a:ext cx="2683510" cy="10236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4834890" y="2044065"/>
            <a:ext cx="2428240" cy="245110"/>
          </a:xfrm>
          <a:prstGeom prst="rect">
            <a:avLst/>
          </a:prstGeom>
          <a:noFill/>
          <a:ln>
            <a:solidFill>
              <a:srgbClr val="10B7BF"/>
            </a:solidFill>
          </a:ln>
        </p:spPr>
        <p:txBody>
          <a:bodyPr wrap="square" rtlCol="0">
            <a:spAutoFit/>
          </a:bodyPr>
          <a:p>
            <a:r>
              <a:rPr lang="en-US" altLang="zh-CN" sz="1000">
                <a:latin typeface="微软雅黑" panose="020B0503020204020204" pitchFamily="2" charset="-122"/>
                <a:ea typeface="微软雅黑" panose="020B0503020204020204" pitchFamily="2" charset="-122"/>
              </a:rPr>
              <a:t>xx</a:t>
            </a:r>
            <a:r>
              <a:rPr lang="zh-CN" altLang="en-US" sz="1000">
                <a:latin typeface="微软雅黑" panose="020B0503020204020204" pitchFamily="2" charset="-122"/>
                <a:ea typeface="微软雅黑" panose="020B0503020204020204" pitchFamily="2" charset="-122"/>
              </a:rPr>
              <a:t>产品              箱</a:t>
            </a:r>
            <a:r>
              <a:rPr lang="en-US" altLang="zh-CN" sz="1000">
                <a:latin typeface="微软雅黑" panose="020B0503020204020204" pitchFamily="2" charset="-122"/>
                <a:ea typeface="微软雅黑" panose="020B0503020204020204" pitchFamily="2" charset="-122"/>
              </a:rPr>
              <a:t>*1                </a:t>
            </a:r>
            <a:r>
              <a:rPr lang="zh-CN" altLang="en-US" sz="1000">
                <a:latin typeface="微软雅黑" panose="020B0503020204020204" pitchFamily="2" charset="-122"/>
                <a:ea typeface="微软雅黑" panose="020B0503020204020204" pitchFamily="2" charset="-122"/>
              </a:rPr>
              <a:t>瓶</a:t>
            </a:r>
            <a:r>
              <a:rPr lang="en-US" altLang="zh-CN" sz="1000">
                <a:latin typeface="微软雅黑" panose="020B0503020204020204" pitchFamily="2" charset="-122"/>
                <a:ea typeface="微软雅黑" panose="020B0503020204020204" pitchFamily="2" charset="-122"/>
              </a:rPr>
              <a:t>*2</a:t>
            </a:r>
            <a:endParaRPr lang="en-US" altLang="zh-CN" sz="1000">
              <a:latin typeface="微软雅黑" panose="020B0503020204020204" pitchFamily="2" charset="-122"/>
              <a:ea typeface="微软雅黑" panose="020B0503020204020204" pitchFamily="2" charset="-122"/>
            </a:endParaRPr>
          </a:p>
        </p:txBody>
      </p:sp>
      <p:sp>
        <p:nvSpPr>
          <p:cNvPr id="10" name="文本框 9"/>
          <p:cNvSpPr txBox="1"/>
          <p:nvPr/>
        </p:nvSpPr>
        <p:spPr>
          <a:xfrm>
            <a:off x="4834890" y="2289175"/>
            <a:ext cx="2428240" cy="245110"/>
          </a:xfrm>
          <a:prstGeom prst="rect">
            <a:avLst/>
          </a:prstGeom>
          <a:noFill/>
          <a:ln>
            <a:solidFill>
              <a:srgbClr val="10B7BF"/>
            </a:solidFill>
          </a:ln>
        </p:spPr>
        <p:txBody>
          <a:bodyPr wrap="square" rtlCol="0">
            <a:spAutoFit/>
          </a:bodyPr>
          <a:p>
            <a:r>
              <a:rPr lang="en-US" altLang="zh-CN" sz="1000">
                <a:latin typeface="微软雅黑" panose="020B0503020204020204" pitchFamily="2" charset="-122"/>
                <a:ea typeface="微软雅黑" panose="020B0503020204020204" pitchFamily="2" charset="-122"/>
              </a:rPr>
              <a:t>xx</a:t>
            </a:r>
            <a:r>
              <a:rPr lang="zh-CN" altLang="en-US" sz="1000">
                <a:latin typeface="微软雅黑" panose="020B0503020204020204" pitchFamily="2" charset="-122"/>
                <a:ea typeface="微软雅黑" panose="020B0503020204020204" pitchFamily="2" charset="-122"/>
              </a:rPr>
              <a:t>产品              箱</a:t>
            </a:r>
            <a:r>
              <a:rPr lang="en-US" altLang="zh-CN" sz="1000">
                <a:latin typeface="微软雅黑" panose="020B0503020204020204" pitchFamily="2" charset="-122"/>
                <a:ea typeface="微软雅黑" panose="020B0503020204020204" pitchFamily="2" charset="-122"/>
              </a:rPr>
              <a:t>*5                </a:t>
            </a:r>
            <a:r>
              <a:rPr lang="zh-CN" altLang="en-US" sz="1000">
                <a:latin typeface="微软雅黑" panose="020B0503020204020204" pitchFamily="2" charset="-122"/>
                <a:ea typeface="微软雅黑" panose="020B0503020204020204" pitchFamily="2" charset="-122"/>
              </a:rPr>
              <a:t>瓶</a:t>
            </a:r>
            <a:r>
              <a:rPr lang="en-US" altLang="zh-CN" sz="1000">
                <a:latin typeface="微软雅黑" panose="020B0503020204020204" pitchFamily="2" charset="-122"/>
                <a:ea typeface="微软雅黑" panose="020B0503020204020204" pitchFamily="2" charset="-122"/>
              </a:rPr>
              <a:t>*2</a:t>
            </a:r>
            <a:endParaRPr lang="en-US" altLang="zh-CN" sz="1000">
              <a:latin typeface="微软雅黑" panose="020B0503020204020204" pitchFamily="2" charset="-122"/>
              <a:ea typeface="微软雅黑" panose="020B0503020204020204" pitchFamily="2" charset="-122"/>
            </a:endParaRPr>
          </a:p>
        </p:txBody>
      </p:sp>
      <p:sp>
        <p:nvSpPr>
          <p:cNvPr id="18" name="文本框 17"/>
          <p:cNvSpPr txBox="1"/>
          <p:nvPr/>
        </p:nvSpPr>
        <p:spPr>
          <a:xfrm>
            <a:off x="4834890" y="2534285"/>
            <a:ext cx="2428240" cy="245110"/>
          </a:xfrm>
          <a:prstGeom prst="rect">
            <a:avLst/>
          </a:prstGeom>
          <a:noFill/>
          <a:ln>
            <a:solidFill>
              <a:srgbClr val="10B7BF"/>
            </a:solidFill>
          </a:ln>
        </p:spPr>
        <p:txBody>
          <a:bodyPr wrap="square" rtlCol="0">
            <a:spAutoFit/>
          </a:bodyPr>
          <a:p>
            <a:r>
              <a:rPr lang="en-US" altLang="zh-CN" sz="1000">
                <a:latin typeface="微软雅黑" panose="020B0503020204020204" pitchFamily="2" charset="-122"/>
                <a:ea typeface="微软雅黑" panose="020B0503020204020204" pitchFamily="2" charset="-122"/>
              </a:rPr>
              <a:t>xx</a:t>
            </a:r>
            <a:r>
              <a:rPr lang="zh-CN" altLang="en-US" sz="1000">
                <a:latin typeface="微软雅黑" panose="020B0503020204020204" pitchFamily="2" charset="-122"/>
                <a:ea typeface="微软雅黑" panose="020B0503020204020204" pitchFamily="2" charset="-122"/>
              </a:rPr>
              <a:t>产品              箱</a:t>
            </a:r>
            <a:r>
              <a:rPr lang="en-US" altLang="zh-CN" sz="1000">
                <a:latin typeface="微软雅黑" panose="020B0503020204020204" pitchFamily="2" charset="-122"/>
                <a:ea typeface="微软雅黑" panose="020B0503020204020204" pitchFamily="2" charset="-122"/>
              </a:rPr>
              <a:t>*10               </a:t>
            </a:r>
            <a:r>
              <a:rPr lang="zh-CN" altLang="en-US" sz="1000">
                <a:latin typeface="微软雅黑" panose="020B0503020204020204" pitchFamily="2" charset="-122"/>
                <a:ea typeface="微软雅黑" panose="020B0503020204020204" pitchFamily="2" charset="-122"/>
              </a:rPr>
              <a:t>瓶</a:t>
            </a:r>
            <a:r>
              <a:rPr lang="en-US" altLang="zh-CN" sz="1000">
                <a:latin typeface="微软雅黑" panose="020B0503020204020204" pitchFamily="2" charset="-122"/>
                <a:ea typeface="微软雅黑" panose="020B0503020204020204" pitchFamily="2" charset="-122"/>
              </a:rPr>
              <a:t>*2</a:t>
            </a:r>
            <a:endParaRPr lang="en-US" altLang="zh-CN" sz="1000">
              <a:latin typeface="微软雅黑" panose="020B0503020204020204" pitchFamily="2" charset="-122"/>
              <a:ea typeface="微软雅黑" panose="020B0503020204020204" pitchFamily="2" charset="-122"/>
            </a:endParaRPr>
          </a:p>
        </p:txBody>
      </p:sp>
      <p:sp>
        <p:nvSpPr>
          <p:cNvPr id="21" name="文本框 20"/>
          <p:cNvSpPr txBox="1"/>
          <p:nvPr/>
        </p:nvSpPr>
        <p:spPr>
          <a:xfrm>
            <a:off x="4826635" y="1798955"/>
            <a:ext cx="2428240" cy="245110"/>
          </a:xfrm>
          <a:prstGeom prst="rect">
            <a:avLst/>
          </a:prstGeom>
          <a:solidFill>
            <a:srgbClr val="10B7BF"/>
          </a:solidFill>
          <a:ln>
            <a:solidFill>
              <a:srgbClr val="10B7BF"/>
            </a:solidFill>
          </a:ln>
        </p:spPr>
        <p:txBody>
          <a:bodyPr wrap="square" rtlCol="0">
            <a:spAutoFit/>
          </a:bodyPr>
          <a:p>
            <a:r>
              <a:rPr lang="zh-CN" altLang="en-US" sz="1000">
                <a:latin typeface="微软雅黑" panose="020B0503020204020204" pitchFamily="2" charset="-122"/>
                <a:ea typeface="微软雅黑" panose="020B0503020204020204" pitchFamily="2" charset="-122"/>
              </a:rPr>
              <a:t>产品名称       退货箱数</a:t>
            </a:r>
            <a:r>
              <a:rPr lang="en-US" altLang="zh-CN" sz="1000">
                <a:latin typeface="微软雅黑" panose="020B0503020204020204" pitchFamily="2" charset="-122"/>
                <a:ea typeface="微软雅黑" panose="020B0503020204020204" pitchFamily="2" charset="-122"/>
              </a:rPr>
              <a:t>          </a:t>
            </a:r>
            <a:r>
              <a:rPr lang="zh-CN" altLang="en-US" sz="1000">
                <a:latin typeface="微软雅黑" panose="020B0503020204020204" pitchFamily="2" charset="-122"/>
                <a:ea typeface="微软雅黑" panose="020B0503020204020204" pitchFamily="2" charset="-122"/>
              </a:rPr>
              <a:t>退货瓶数</a:t>
            </a:r>
            <a:endParaRPr lang="zh-CN" altLang="en-US" sz="1000">
              <a:latin typeface="微软雅黑" panose="020B0503020204020204" pitchFamily="2" charset="-122"/>
              <a:ea typeface="微软雅黑" panose="020B0503020204020204" pitchFamily="2" charset="-122"/>
            </a:endParaRPr>
          </a:p>
        </p:txBody>
      </p:sp>
      <p:sp>
        <p:nvSpPr>
          <p:cNvPr id="23" name="矩形 22"/>
          <p:cNvSpPr/>
          <p:nvPr/>
        </p:nvSpPr>
        <p:spPr>
          <a:xfrm>
            <a:off x="4872355" y="2938145"/>
            <a:ext cx="2037080" cy="19011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nvSpPr>
        <p:spPr>
          <a:xfrm>
            <a:off x="4824095" y="3362960"/>
            <a:ext cx="2423160" cy="1196975"/>
          </a:xfrm>
          <a:prstGeom prst="rect">
            <a:avLst/>
          </a:prstGeom>
          <a:noFill/>
          <a:ln>
            <a:solidFill>
              <a:schemeClr val="bg1">
                <a:lumMod val="6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4834890" y="3417570"/>
            <a:ext cx="1250950" cy="245110"/>
          </a:xfrm>
          <a:prstGeom prst="rect">
            <a:avLst/>
          </a:prstGeom>
          <a:noFill/>
          <a:ln>
            <a:noFill/>
          </a:ln>
        </p:spPr>
        <p:txBody>
          <a:bodyPr wrap="square" rtlCol="0">
            <a:spAutoFit/>
          </a:bodyPr>
          <a:p>
            <a:r>
              <a:rPr lang="zh-CN" altLang="en-US" sz="1000">
                <a:solidFill>
                  <a:schemeClr val="bg1">
                    <a:lumMod val="65000"/>
                  </a:schemeClr>
                </a:solidFill>
                <a:latin typeface="微软雅黑" panose="020B0503020204020204" pitchFamily="2" charset="-122"/>
                <a:ea typeface="微软雅黑" panose="020B0503020204020204" pitchFamily="2" charset="-122"/>
              </a:rPr>
              <a:t>请输入退货原因</a:t>
            </a:r>
            <a:endParaRPr lang="zh-CN" altLang="en-US" sz="1000">
              <a:solidFill>
                <a:schemeClr val="bg1">
                  <a:lumMod val="65000"/>
                </a:schemeClr>
              </a:solidFill>
              <a:latin typeface="微软雅黑" panose="020B0503020204020204" pitchFamily="2" charset="-122"/>
              <a:ea typeface="微软雅黑" panose="020B0503020204020204" pitchFamily="2" charset="-122"/>
            </a:endParaRPr>
          </a:p>
        </p:txBody>
      </p:sp>
      <p:sp>
        <p:nvSpPr>
          <p:cNvPr id="28" name="文本框 27"/>
          <p:cNvSpPr txBox="1"/>
          <p:nvPr/>
        </p:nvSpPr>
        <p:spPr>
          <a:xfrm>
            <a:off x="8234045" y="3096895"/>
            <a:ext cx="1525270" cy="460375"/>
          </a:xfrm>
          <a:prstGeom prst="rect">
            <a:avLst/>
          </a:prstGeom>
          <a:noFill/>
        </p:spPr>
        <p:txBody>
          <a:bodyPr wrap="square" rtlCol="0">
            <a:spAutoFit/>
          </a:bodyPr>
          <a:p>
            <a:r>
              <a:rPr lang="zh-CN" altLang="en-US" sz="1200">
                <a:latin typeface="微软雅黑" panose="020B0503020204020204" pitchFamily="2" charset="-122"/>
                <a:ea typeface="微软雅黑" panose="020B0503020204020204" pitchFamily="2" charset="-122"/>
              </a:rPr>
              <a:t>请到状态查询，查询退货进展</a:t>
            </a:r>
            <a:endParaRPr lang="zh-CN" altLang="en-US" sz="1200">
              <a:latin typeface="微软雅黑" panose="020B0503020204020204" pitchFamily="2" charset="-122"/>
              <a:ea typeface="微软雅黑" panose="020B0503020204020204" pitchFamily="2" charset="-122"/>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换、调</a:t>
            </a:r>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货</a:t>
            </a:r>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页面</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pic>
        <p:nvPicPr>
          <p:cNvPr id="79" name="图片 78" descr="[YAHDTWMPGJW2)N2UW[7ZDX"/>
          <p:cNvPicPr>
            <a:picLocks noChangeAspect="1"/>
          </p:cNvPicPr>
          <p:nvPr/>
        </p:nvPicPr>
        <p:blipFill>
          <a:blip r:embed="rId1"/>
          <a:stretch>
            <a:fillRect/>
          </a:stretch>
        </p:blipFill>
        <p:spPr>
          <a:xfrm>
            <a:off x="9114155" y="1127125"/>
            <a:ext cx="3085465" cy="4971415"/>
          </a:xfrm>
          <a:prstGeom prst="rect">
            <a:avLst/>
          </a:prstGeom>
        </p:spPr>
      </p:pic>
      <p:pic>
        <p:nvPicPr>
          <p:cNvPr id="11" name="图片 10" descr="QQ图片20170918151516_副本"/>
          <p:cNvPicPr>
            <a:picLocks noChangeAspect="1"/>
          </p:cNvPicPr>
          <p:nvPr/>
        </p:nvPicPr>
        <p:blipFill>
          <a:blip r:embed="rId2"/>
          <a:stretch>
            <a:fillRect/>
          </a:stretch>
        </p:blipFill>
        <p:spPr>
          <a:xfrm>
            <a:off x="2860675" y="1108075"/>
            <a:ext cx="3124200" cy="4819015"/>
          </a:xfrm>
          <a:prstGeom prst="rect">
            <a:avLst/>
          </a:prstGeom>
        </p:spPr>
      </p:pic>
      <p:sp>
        <p:nvSpPr>
          <p:cNvPr id="22" name="矩形 21"/>
          <p:cNvSpPr/>
          <p:nvPr/>
        </p:nvSpPr>
        <p:spPr>
          <a:xfrm>
            <a:off x="2915285" y="1423670"/>
            <a:ext cx="3069590" cy="42976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日期"/>
          <p:cNvPicPr>
            <a:picLocks noChangeAspect="1"/>
          </p:cNvPicPr>
          <p:nvPr/>
        </p:nvPicPr>
        <p:blipFill>
          <a:blip r:embed="rId3"/>
          <a:stretch>
            <a:fillRect/>
          </a:stretch>
        </p:blipFill>
        <p:spPr>
          <a:xfrm>
            <a:off x="4368800" y="1807845"/>
            <a:ext cx="241935" cy="241935"/>
          </a:xfrm>
          <a:prstGeom prst="rect">
            <a:avLst/>
          </a:prstGeom>
        </p:spPr>
      </p:pic>
      <p:sp>
        <p:nvSpPr>
          <p:cNvPr id="25" name="文本框 24"/>
          <p:cNvSpPr txBox="1"/>
          <p:nvPr/>
        </p:nvSpPr>
        <p:spPr>
          <a:xfrm>
            <a:off x="3310255" y="1804670"/>
            <a:ext cx="2198370" cy="245110"/>
          </a:xfrm>
          <a:prstGeom prst="rect">
            <a:avLst/>
          </a:prstGeom>
          <a:noFill/>
        </p:spPr>
        <p:txBody>
          <a:bodyPr wrap="square" rtlCol="0" anchor="t">
            <a:spAutoFit/>
          </a:bodyPr>
          <a:lstStyle/>
          <a:p>
            <a:r>
              <a:rPr lang="en-US" altLang="zh-CN" sz="1000">
                <a:latin typeface="微软雅黑" panose="020B0503020204020204" pitchFamily="2" charset="-122"/>
                <a:ea typeface="微软雅黑" panose="020B0503020204020204" pitchFamily="2" charset="-122"/>
              </a:rPr>
              <a:t>  </a:t>
            </a:r>
            <a:r>
              <a:rPr lang="zh-CN" altLang="en-US" sz="1000">
                <a:latin typeface="微软雅黑" panose="020B0503020204020204" pitchFamily="2" charset="-122"/>
                <a:ea typeface="微软雅黑" panose="020B0503020204020204" pitchFamily="2" charset="-122"/>
              </a:rPr>
              <a:t>日期：     开始             结束 </a:t>
            </a:r>
            <a:endParaRPr lang="zh-CN" altLang="en-US" sz="1000">
              <a:latin typeface="微软雅黑" panose="020B0503020204020204" pitchFamily="2" charset="-122"/>
              <a:ea typeface="微软雅黑" panose="020B0503020204020204" pitchFamily="2" charset="-122"/>
            </a:endParaRPr>
          </a:p>
        </p:txBody>
      </p:sp>
      <p:pic>
        <p:nvPicPr>
          <p:cNvPr id="26" name="图片 25" descr="日期"/>
          <p:cNvPicPr>
            <a:picLocks noChangeAspect="1"/>
          </p:cNvPicPr>
          <p:nvPr/>
        </p:nvPicPr>
        <p:blipFill>
          <a:blip r:embed="rId3"/>
          <a:stretch>
            <a:fillRect/>
          </a:stretch>
        </p:blipFill>
        <p:spPr>
          <a:xfrm>
            <a:off x="5028565" y="1804670"/>
            <a:ext cx="241935" cy="241935"/>
          </a:xfrm>
          <a:prstGeom prst="rect">
            <a:avLst/>
          </a:prstGeom>
        </p:spPr>
      </p:pic>
      <p:sp>
        <p:nvSpPr>
          <p:cNvPr id="27" name="文本框 26"/>
          <p:cNvSpPr txBox="1"/>
          <p:nvPr/>
        </p:nvSpPr>
        <p:spPr>
          <a:xfrm>
            <a:off x="3136900" y="2131695"/>
            <a:ext cx="753110" cy="245110"/>
          </a:xfrm>
          <a:prstGeom prst="rect">
            <a:avLst/>
          </a:prstGeom>
          <a:noFill/>
        </p:spPr>
        <p:txBody>
          <a:bodyPr wrap="square" rtlCol="0" anchor="t">
            <a:spAutoFit/>
          </a:bodyPr>
          <a:lstStyle/>
          <a:p>
            <a:r>
              <a:rPr lang="zh-CN" altLang="en-US" sz="1000">
                <a:latin typeface="微软雅黑" panose="020B0503020204020204" pitchFamily="2" charset="-122"/>
                <a:ea typeface="微软雅黑" panose="020B0503020204020204" pitchFamily="2" charset="-122"/>
              </a:rPr>
              <a:t>订单类型：   </a:t>
            </a:r>
            <a:endParaRPr lang="zh-CN" altLang="en-US" sz="1000">
              <a:latin typeface="微软雅黑" panose="020B0503020204020204" pitchFamily="2" charset="-122"/>
              <a:ea typeface="微软雅黑" panose="020B0503020204020204" pitchFamily="2" charset="-122"/>
            </a:endParaRPr>
          </a:p>
        </p:txBody>
      </p:sp>
      <p:sp>
        <p:nvSpPr>
          <p:cNvPr id="28" name="矩形 27"/>
          <p:cNvSpPr/>
          <p:nvPr/>
        </p:nvSpPr>
        <p:spPr>
          <a:xfrm>
            <a:off x="3914775" y="2150745"/>
            <a:ext cx="1600200" cy="227330"/>
          </a:xfrm>
          <a:prstGeom prst="rect">
            <a:avLst/>
          </a:prstGeom>
          <a:noFill/>
          <a:ln>
            <a:solidFill>
              <a:schemeClr val="tx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4275455" y="2141220"/>
            <a:ext cx="753110" cy="245110"/>
          </a:xfrm>
          <a:prstGeom prst="rect">
            <a:avLst/>
          </a:prstGeom>
          <a:noFill/>
        </p:spPr>
        <p:txBody>
          <a:bodyPr wrap="square" rtlCol="0" anchor="t">
            <a:spAutoFit/>
          </a:bodyPr>
          <a:lstStyle/>
          <a:p>
            <a:r>
              <a:rPr lang="zh-CN" altLang="en-US" sz="1000">
                <a:solidFill>
                  <a:schemeClr val="bg1">
                    <a:lumMod val="65000"/>
                  </a:schemeClr>
                </a:solidFill>
                <a:latin typeface="微软雅黑" panose="020B0503020204020204" pitchFamily="2" charset="-122"/>
                <a:ea typeface="微软雅黑" panose="020B0503020204020204" pitchFamily="2" charset="-122"/>
              </a:rPr>
              <a:t>发货</a:t>
            </a:r>
            <a:r>
              <a:rPr lang="zh-CN" altLang="en-US" sz="1000">
                <a:latin typeface="微软雅黑" panose="020B0503020204020204" pitchFamily="2" charset="-122"/>
                <a:ea typeface="微软雅黑" panose="020B0503020204020204" pitchFamily="2" charset="-122"/>
              </a:rPr>
              <a:t>   </a:t>
            </a:r>
            <a:endParaRPr lang="zh-CN" altLang="en-US" sz="1000">
              <a:latin typeface="微软雅黑" panose="020B0503020204020204" pitchFamily="2" charset="-122"/>
              <a:ea typeface="微软雅黑" panose="020B0503020204020204" pitchFamily="2" charset="-122"/>
            </a:endParaRPr>
          </a:p>
        </p:txBody>
      </p:sp>
      <p:pic>
        <p:nvPicPr>
          <p:cNvPr id="31" name="图片 30" descr="箭头"/>
          <p:cNvPicPr>
            <a:picLocks noChangeAspect="1"/>
          </p:cNvPicPr>
          <p:nvPr/>
        </p:nvPicPr>
        <p:blipFill>
          <a:blip r:embed="rId4"/>
          <a:stretch>
            <a:fillRect/>
          </a:stretch>
        </p:blipFill>
        <p:spPr>
          <a:xfrm rot="16200000">
            <a:off x="5200015" y="2106295"/>
            <a:ext cx="314960" cy="314960"/>
          </a:xfrm>
          <a:prstGeom prst="rect">
            <a:avLst/>
          </a:prstGeom>
        </p:spPr>
      </p:pic>
      <p:sp>
        <p:nvSpPr>
          <p:cNvPr id="33" name="文本框 32"/>
          <p:cNvSpPr txBox="1"/>
          <p:nvPr/>
        </p:nvSpPr>
        <p:spPr>
          <a:xfrm>
            <a:off x="3130550" y="2430145"/>
            <a:ext cx="753110" cy="245110"/>
          </a:xfrm>
          <a:prstGeom prst="rect">
            <a:avLst/>
          </a:prstGeom>
          <a:noFill/>
        </p:spPr>
        <p:txBody>
          <a:bodyPr wrap="square" rtlCol="0" anchor="t">
            <a:spAutoFit/>
          </a:bodyPr>
          <a:lstStyle/>
          <a:p>
            <a:r>
              <a:rPr lang="zh-CN" altLang="en-US" sz="1000">
                <a:latin typeface="微软雅黑" panose="020B0503020204020204" pitchFamily="2" charset="-122"/>
                <a:ea typeface="微软雅黑" panose="020B0503020204020204" pitchFamily="2" charset="-122"/>
              </a:rPr>
              <a:t>供应商：   </a:t>
            </a:r>
            <a:endParaRPr lang="zh-CN" altLang="en-US" sz="1000">
              <a:latin typeface="微软雅黑" panose="020B0503020204020204" pitchFamily="2" charset="-122"/>
              <a:ea typeface="微软雅黑" panose="020B0503020204020204" pitchFamily="2" charset="-122"/>
            </a:endParaRPr>
          </a:p>
        </p:txBody>
      </p:sp>
      <p:sp>
        <p:nvSpPr>
          <p:cNvPr id="34" name="矩形 33"/>
          <p:cNvSpPr/>
          <p:nvPr/>
        </p:nvSpPr>
        <p:spPr>
          <a:xfrm>
            <a:off x="3908425" y="2449195"/>
            <a:ext cx="1600200" cy="227330"/>
          </a:xfrm>
          <a:prstGeom prst="rect">
            <a:avLst/>
          </a:prstGeom>
          <a:noFill/>
          <a:ln>
            <a:solidFill>
              <a:schemeClr val="tx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4269105" y="2439670"/>
            <a:ext cx="753110" cy="245110"/>
          </a:xfrm>
          <a:prstGeom prst="rect">
            <a:avLst/>
          </a:prstGeom>
          <a:noFill/>
        </p:spPr>
        <p:txBody>
          <a:bodyPr wrap="square" rtlCol="0" anchor="t">
            <a:spAutoFit/>
          </a:bodyPr>
          <a:lstStyle/>
          <a:p>
            <a:r>
              <a:rPr lang="zh-CN" altLang="en-US" sz="1000">
                <a:solidFill>
                  <a:schemeClr val="bg1">
                    <a:lumMod val="65000"/>
                  </a:schemeClr>
                </a:solidFill>
                <a:latin typeface="微软雅黑" panose="020B0503020204020204" pitchFamily="2" charset="-122"/>
                <a:ea typeface="微软雅黑" panose="020B0503020204020204" pitchFamily="2" charset="-122"/>
              </a:rPr>
              <a:t>搜索</a:t>
            </a:r>
            <a:r>
              <a:rPr lang="zh-CN" altLang="en-US" sz="1000">
                <a:latin typeface="微软雅黑" panose="020B0503020204020204" pitchFamily="2" charset="-122"/>
                <a:ea typeface="微软雅黑" panose="020B0503020204020204" pitchFamily="2" charset="-122"/>
              </a:rPr>
              <a:t>   </a:t>
            </a:r>
            <a:endParaRPr lang="zh-CN" altLang="en-US" sz="1000">
              <a:latin typeface="微软雅黑" panose="020B0503020204020204" pitchFamily="2" charset="-122"/>
              <a:ea typeface="微软雅黑" panose="020B0503020204020204" pitchFamily="2" charset="-122"/>
            </a:endParaRPr>
          </a:p>
        </p:txBody>
      </p:sp>
      <p:pic>
        <p:nvPicPr>
          <p:cNvPr id="39" name="图片 38" descr="搜索"/>
          <p:cNvPicPr>
            <a:picLocks noChangeAspect="1"/>
          </p:cNvPicPr>
          <p:nvPr/>
        </p:nvPicPr>
        <p:blipFill>
          <a:blip r:embed="rId5"/>
          <a:stretch>
            <a:fillRect/>
          </a:stretch>
        </p:blipFill>
        <p:spPr>
          <a:xfrm>
            <a:off x="5262245" y="2471420"/>
            <a:ext cx="181610" cy="181610"/>
          </a:xfrm>
          <a:prstGeom prst="rect">
            <a:avLst/>
          </a:prstGeom>
        </p:spPr>
      </p:pic>
      <p:sp>
        <p:nvSpPr>
          <p:cNvPr id="42" name="矩形 41"/>
          <p:cNvSpPr/>
          <p:nvPr/>
        </p:nvSpPr>
        <p:spPr>
          <a:xfrm>
            <a:off x="3181350" y="1606550"/>
            <a:ext cx="2676525" cy="1247775"/>
          </a:xfrm>
          <a:prstGeom prst="rect">
            <a:avLst/>
          </a:prstGeom>
          <a:noFill/>
          <a:ln>
            <a:solidFill>
              <a:srgbClr val="00A1C7"/>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3" name="表格 42"/>
          <p:cNvGraphicFramePr/>
          <p:nvPr/>
        </p:nvGraphicFramePr>
        <p:xfrm>
          <a:off x="2889250" y="3018155"/>
          <a:ext cx="3095625" cy="2865120"/>
        </p:xfrm>
        <a:graphic>
          <a:graphicData uri="http://schemas.openxmlformats.org/drawingml/2006/table">
            <a:tbl>
              <a:tblPr firstRow="1" bandRow="1">
                <a:tableStyleId>{5C22544A-7EE6-4342-B048-85BDC9FD1C3A}</a:tableStyleId>
              </a:tblPr>
              <a:tblGrid>
                <a:gridCol w="412115"/>
                <a:gridCol w="414020"/>
                <a:gridCol w="398145"/>
                <a:gridCol w="250825"/>
                <a:gridCol w="625475"/>
                <a:gridCol w="631825"/>
                <a:gridCol w="363220"/>
              </a:tblGrid>
              <a:tr h="579120">
                <a:tc>
                  <a:txBody>
                    <a:bodyPr/>
                    <a:lstStyle/>
                    <a:p>
                      <a:pPr algn="ctr">
                        <a:lnSpc>
                          <a:spcPct val="160000"/>
                        </a:lnSpc>
                        <a:buNone/>
                      </a:pPr>
                      <a:r>
                        <a:rPr lang="zh-CN" altLang="en-US" sz="800">
                          <a:latin typeface="微软雅黑" panose="020B0503020204020204" pitchFamily="2" charset="-122"/>
                          <a:ea typeface="微软雅黑" panose="020B0503020204020204" pitchFamily="2" charset="-122"/>
                        </a:rPr>
                        <a:t>订单类型</a:t>
                      </a:r>
                      <a:endParaRPr lang="zh-CN" altLang="en-US" sz="800">
                        <a:latin typeface="微软雅黑" panose="020B0503020204020204" pitchFamily="2" charset="-122"/>
                        <a:ea typeface="微软雅黑" panose="020B0503020204020204" pitchFamily="2" charset="-122"/>
                      </a:endParaRPr>
                    </a:p>
                  </a:txBody>
                  <a:tcPr>
                    <a:solidFill>
                      <a:srgbClr val="00A1C7"/>
                    </a:solidFill>
                  </a:tcPr>
                </a:tc>
                <a:tc>
                  <a:txBody>
                    <a:bodyPr/>
                    <a:lstStyle/>
                    <a:p>
                      <a:pPr algn="ctr">
                        <a:lnSpc>
                          <a:spcPct val="160000"/>
                        </a:lnSpc>
                        <a:buNone/>
                      </a:pPr>
                      <a:r>
                        <a:rPr lang="zh-CN" altLang="en-US" sz="800">
                          <a:latin typeface="微软雅黑" panose="020B0503020204020204" pitchFamily="2" charset="-122"/>
                          <a:ea typeface="微软雅黑" panose="020B0503020204020204" pitchFamily="2" charset="-122"/>
                        </a:rPr>
                        <a:t>商品名称</a:t>
                      </a:r>
                      <a:endParaRPr lang="zh-CN" altLang="en-US" sz="800">
                        <a:latin typeface="微软雅黑" panose="020B0503020204020204" pitchFamily="2" charset="-122"/>
                        <a:ea typeface="微软雅黑" panose="020B0503020204020204" pitchFamily="2" charset="-122"/>
                      </a:endParaRPr>
                    </a:p>
                  </a:txBody>
                  <a:tcPr>
                    <a:solidFill>
                      <a:srgbClr val="00A1C7"/>
                    </a:solidFill>
                  </a:tcPr>
                </a:tc>
                <a:tc>
                  <a:txBody>
                    <a:bodyPr/>
                    <a:lstStyle/>
                    <a:p>
                      <a:pPr algn="ctr">
                        <a:lnSpc>
                          <a:spcPct val="160000"/>
                        </a:lnSpc>
                        <a:buNone/>
                      </a:pPr>
                      <a:r>
                        <a:rPr lang="zh-CN" altLang="en-US" sz="800">
                          <a:latin typeface="微软雅黑" panose="020B0503020204020204" pitchFamily="2" charset="-122"/>
                          <a:ea typeface="微软雅黑" panose="020B0503020204020204" pitchFamily="2" charset="-122"/>
                        </a:rPr>
                        <a:t>收货商</a:t>
                      </a:r>
                      <a:endParaRPr lang="zh-CN" altLang="en-US" sz="800">
                        <a:latin typeface="微软雅黑" panose="020B0503020204020204" pitchFamily="2" charset="-122"/>
                        <a:ea typeface="微软雅黑" panose="020B0503020204020204" pitchFamily="2" charset="-122"/>
                      </a:endParaRPr>
                    </a:p>
                  </a:txBody>
                  <a:tcPr>
                    <a:solidFill>
                      <a:srgbClr val="00A1C7"/>
                    </a:solidFill>
                  </a:tcPr>
                </a:tc>
                <a:tc>
                  <a:txBody>
                    <a:bodyPr/>
                    <a:lstStyle/>
                    <a:p>
                      <a:pPr algn="ctr">
                        <a:lnSpc>
                          <a:spcPct val="160000"/>
                        </a:lnSpc>
                        <a:buNone/>
                      </a:pPr>
                      <a:r>
                        <a:rPr lang="zh-CN" altLang="en-US" sz="800">
                          <a:latin typeface="微软雅黑" panose="020B0503020204020204" pitchFamily="2" charset="-122"/>
                          <a:ea typeface="微软雅黑" panose="020B0503020204020204" pitchFamily="2" charset="-122"/>
                        </a:rPr>
                        <a:t>数量</a:t>
                      </a:r>
                      <a:endParaRPr lang="zh-CN" altLang="en-US" sz="800">
                        <a:latin typeface="微软雅黑" panose="020B0503020204020204" pitchFamily="2" charset="-122"/>
                        <a:ea typeface="微软雅黑" panose="020B0503020204020204" pitchFamily="2" charset="-122"/>
                      </a:endParaRPr>
                    </a:p>
                  </a:txBody>
                  <a:tcPr>
                    <a:solidFill>
                      <a:srgbClr val="00A1C7"/>
                    </a:solidFill>
                  </a:tcPr>
                </a:tc>
                <a:tc>
                  <a:txBody>
                    <a:bodyPr/>
                    <a:lstStyle/>
                    <a:p>
                      <a:pPr algn="ctr">
                        <a:lnSpc>
                          <a:spcPct val="160000"/>
                        </a:lnSpc>
                        <a:buNone/>
                      </a:pPr>
                      <a:r>
                        <a:rPr lang="zh-CN" altLang="en-US" sz="800">
                          <a:latin typeface="微软雅黑" panose="020B0503020204020204" pitchFamily="2" charset="-122"/>
                          <a:ea typeface="微软雅黑" panose="020B0503020204020204" pitchFamily="2" charset="-122"/>
                        </a:rPr>
                        <a:t>发货时间</a:t>
                      </a:r>
                      <a:endParaRPr lang="zh-CN" altLang="en-US" sz="800">
                        <a:latin typeface="微软雅黑" panose="020B0503020204020204" pitchFamily="2" charset="-122"/>
                        <a:ea typeface="微软雅黑" panose="020B0503020204020204" pitchFamily="2" charset="-122"/>
                      </a:endParaRPr>
                    </a:p>
                  </a:txBody>
                  <a:tcPr>
                    <a:solidFill>
                      <a:srgbClr val="00A1C7"/>
                    </a:solidFill>
                  </a:tcPr>
                </a:tc>
                <a:tc>
                  <a:txBody>
                    <a:bodyPr/>
                    <a:lstStyle/>
                    <a:p>
                      <a:pPr algn="ctr">
                        <a:lnSpc>
                          <a:spcPct val="160000"/>
                        </a:lnSpc>
                        <a:buNone/>
                      </a:pPr>
                      <a:r>
                        <a:rPr lang="zh-CN" altLang="en-US" sz="800">
                          <a:latin typeface="微软雅黑" panose="020B0503020204020204" pitchFamily="2" charset="-122"/>
                          <a:ea typeface="微软雅黑" panose="020B0503020204020204" pitchFamily="2" charset="-122"/>
                        </a:rPr>
                        <a:t>收货时间</a:t>
                      </a:r>
                      <a:endParaRPr lang="zh-CN" altLang="en-US" sz="800">
                        <a:latin typeface="微软雅黑" panose="020B0503020204020204" pitchFamily="2" charset="-122"/>
                        <a:ea typeface="微软雅黑" panose="020B0503020204020204" pitchFamily="2" charset="-122"/>
                      </a:endParaRPr>
                    </a:p>
                  </a:txBody>
                  <a:tcPr>
                    <a:solidFill>
                      <a:srgbClr val="00A1C7"/>
                    </a:solidFill>
                  </a:tcPr>
                </a:tc>
                <a:tc>
                  <a:txBody>
                    <a:bodyPr/>
                    <a:lstStyle/>
                    <a:p>
                      <a:pPr algn="ctr">
                        <a:lnSpc>
                          <a:spcPct val="160000"/>
                        </a:lnSpc>
                        <a:buNone/>
                      </a:pPr>
                      <a:r>
                        <a:rPr lang="zh-CN" altLang="zh-CN" sz="800">
                          <a:latin typeface="微软雅黑" panose="020B0503020204020204" pitchFamily="2" charset="-122"/>
                          <a:ea typeface="微软雅黑" panose="020B0503020204020204" pitchFamily="2" charset="-122"/>
                        </a:rPr>
                        <a:t>状态</a:t>
                      </a:r>
                      <a:endParaRPr lang="zh-CN" altLang="zh-CN" sz="800">
                        <a:latin typeface="微软雅黑" panose="020B0503020204020204" pitchFamily="2" charset="-122"/>
                        <a:ea typeface="微软雅黑" panose="020B0503020204020204" pitchFamily="2" charset="-122"/>
                      </a:endParaRPr>
                    </a:p>
                  </a:txBody>
                  <a:tcPr>
                    <a:solidFill>
                      <a:srgbClr val="00A1C7"/>
                    </a:solidFill>
                  </a:tcPr>
                </a:tc>
              </a:tr>
              <a:tr h="484505">
                <a:tc>
                  <a:txBody>
                    <a:bodyPr/>
                    <a:lstStyle/>
                    <a:p>
                      <a:pPr>
                        <a:lnSpc>
                          <a:spcPct val="150000"/>
                        </a:lnSpc>
                        <a:buNone/>
                      </a:pPr>
                      <a:r>
                        <a:rPr lang="zh-CN" altLang="en-US" sz="700">
                          <a:latin typeface="微软雅黑" panose="020B0503020204020204" pitchFamily="2" charset="-122"/>
                          <a:ea typeface="微软雅黑" panose="020B0503020204020204" pitchFamily="2" charset="-122"/>
                        </a:rPr>
                        <a:t>收货</a:t>
                      </a:r>
                      <a:endParaRPr lang="zh-CN" altLang="en-US" sz="700">
                        <a:latin typeface="微软雅黑" panose="020B0503020204020204" pitchFamily="2" charset="-122"/>
                        <a:ea typeface="微软雅黑" panose="020B0503020204020204" pitchFamily="2" charset="-122"/>
                      </a:endParaRPr>
                    </a:p>
                  </a:txBody>
                  <a:tcPr>
                    <a:solidFill>
                      <a:schemeClr val="bg1">
                        <a:lumMod val="75000"/>
                      </a:schemeClr>
                    </a:solidFill>
                  </a:tcPr>
                </a:tc>
                <a:tc>
                  <a:txBody>
                    <a:bodyPr/>
                    <a:lstStyle/>
                    <a:p>
                      <a:pPr>
                        <a:lnSpc>
                          <a:spcPct val="150000"/>
                        </a:lnSpc>
                        <a:buNone/>
                      </a:pPr>
                      <a:r>
                        <a:rPr lang="zh-CN" altLang="en-US" sz="700">
                          <a:latin typeface="微软雅黑" panose="020B0503020204020204" pitchFamily="2" charset="-122"/>
                          <a:ea typeface="微软雅黑" panose="020B0503020204020204" pitchFamily="2" charset="-122"/>
                        </a:rPr>
                        <a:t>奶粉</a:t>
                      </a:r>
                      <a:endParaRPr lang="zh-CN" altLang="en-US" sz="700">
                        <a:latin typeface="微软雅黑" panose="020B0503020204020204" pitchFamily="2" charset="-122"/>
                        <a:ea typeface="微软雅黑" panose="020B0503020204020204" pitchFamily="2" charset="-122"/>
                      </a:endParaRPr>
                    </a:p>
                  </a:txBody>
                  <a:tcPr>
                    <a:solidFill>
                      <a:schemeClr val="bg1">
                        <a:lumMod val="75000"/>
                      </a:schemeClr>
                    </a:solidFill>
                  </a:tcPr>
                </a:tc>
                <a:tc>
                  <a:txBody>
                    <a:bodyPr/>
                    <a:lstStyle/>
                    <a:p>
                      <a:pPr>
                        <a:lnSpc>
                          <a:spcPct val="150000"/>
                        </a:lnSpc>
                        <a:buNone/>
                      </a:pPr>
                      <a:r>
                        <a:rPr lang="zh-CN" altLang="en-US" sz="700">
                          <a:latin typeface="微软雅黑" panose="020B0503020204020204" pitchFamily="2" charset="-122"/>
                          <a:ea typeface="微软雅黑" panose="020B0503020204020204" pitchFamily="2" charset="-122"/>
                        </a:rPr>
                        <a:t>张三</a:t>
                      </a:r>
                      <a:endParaRPr lang="zh-CN" altLang="en-US" sz="700">
                        <a:latin typeface="微软雅黑" panose="020B0503020204020204" pitchFamily="2" charset="-122"/>
                        <a:ea typeface="微软雅黑" panose="020B0503020204020204" pitchFamily="2" charset="-122"/>
                      </a:endParaRPr>
                    </a:p>
                  </a:txBody>
                  <a:tcPr>
                    <a:solidFill>
                      <a:schemeClr val="bg1">
                        <a:lumMod val="75000"/>
                      </a:schemeClr>
                    </a:solidFill>
                  </a:tcPr>
                </a:tc>
                <a:tc>
                  <a:txBody>
                    <a:bodyPr/>
                    <a:lstStyle/>
                    <a:p>
                      <a:pPr>
                        <a:lnSpc>
                          <a:spcPct val="150000"/>
                        </a:lnSpc>
                        <a:buNone/>
                      </a:pPr>
                      <a:r>
                        <a:rPr lang="en-US" altLang="zh-CN" sz="700">
                          <a:latin typeface="微软雅黑" panose="020B0503020204020204" pitchFamily="2" charset="-122"/>
                          <a:ea typeface="微软雅黑" panose="020B0503020204020204" pitchFamily="2" charset="-122"/>
                        </a:rPr>
                        <a:t>3</a:t>
                      </a:r>
                      <a:endParaRPr lang="en-US" altLang="zh-CN" sz="700">
                        <a:latin typeface="微软雅黑" panose="020B0503020204020204" pitchFamily="2" charset="-122"/>
                        <a:ea typeface="微软雅黑" panose="020B0503020204020204" pitchFamily="2" charset="-122"/>
                      </a:endParaRPr>
                    </a:p>
                  </a:txBody>
                  <a:tcPr>
                    <a:solidFill>
                      <a:schemeClr val="bg1">
                        <a:lumMod val="75000"/>
                      </a:schemeClr>
                    </a:solidFill>
                  </a:tcPr>
                </a:tc>
                <a:tc>
                  <a:txBody>
                    <a:bodyPr/>
                    <a:lstStyle/>
                    <a:p>
                      <a:pPr>
                        <a:lnSpc>
                          <a:spcPct val="150000"/>
                        </a:lnSpc>
                        <a:buNone/>
                      </a:pPr>
                      <a:r>
                        <a:rPr lang="en-US" altLang="zh-CN" sz="700">
                          <a:latin typeface="微软雅黑" panose="020B0503020204020204" pitchFamily="2" charset="-122"/>
                          <a:ea typeface="微软雅黑" panose="020B0503020204020204" pitchFamily="2" charset="-122"/>
                        </a:rPr>
                        <a:t>2017/7/27   11:23:56</a:t>
                      </a:r>
                      <a:endParaRPr lang="en-US" altLang="zh-CN" sz="700">
                        <a:latin typeface="微软雅黑" panose="020B0503020204020204" pitchFamily="2" charset="-122"/>
                        <a:ea typeface="微软雅黑" panose="020B0503020204020204" pitchFamily="2" charset="-122"/>
                      </a:endParaRPr>
                    </a:p>
                  </a:txBody>
                  <a:tcPr>
                    <a:solidFill>
                      <a:schemeClr val="bg1">
                        <a:lumMod val="75000"/>
                      </a:schemeClr>
                    </a:solidFill>
                  </a:tcPr>
                </a:tc>
                <a:tc>
                  <a:txBody>
                    <a:bodyPr/>
                    <a:lstStyle/>
                    <a:p>
                      <a:pPr>
                        <a:lnSpc>
                          <a:spcPct val="150000"/>
                        </a:lnSpc>
                        <a:buNone/>
                      </a:pPr>
                      <a:endParaRPr lang="zh-CN" altLang="en-US" sz="700">
                        <a:solidFill>
                          <a:srgbClr val="00A1C7"/>
                        </a:solidFill>
                        <a:latin typeface="微软雅黑" panose="020B0503020204020204" pitchFamily="2" charset="-122"/>
                        <a:ea typeface="微软雅黑" panose="020B0503020204020204" pitchFamily="2" charset="-122"/>
                      </a:endParaRPr>
                    </a:p>
                  </a:txBody>
                  <a:tcPr>
                    <a:solidFill>
                      <a:schemeClr val="bg1">
                        <a:lumMod val="75000"/>
                      </a:schemeClr>
                    </a:solidFill>
                  </a:tcPr>
                </a:tc>
                <a:tc>
                  <a:txBody>
                    <a:bodyPr/>
                    <a:lstStyle/>
                    <a:p>
                      <a:pPr algn="ctr">
                        <a:lnSpc>
                          <a:spcPct val="150000"/>
                        </a:lnSpc>
                        <a:buNone/>
                      </a:pPr>
                      <a:r>
                        <a:rPr lang="en-US" altLang="zh-CN" sz="700">
                          <a:solidFill>
                            <a:srgbClr val="00A1C7"/>
                          </a:solidFill>
                          <a:latin typeface="微软雅黑" panose="020B0503020204020204" pitchFamily="2" charset="-122"/>
                          <a:ea typeface="微软雅黑" panose="020B0503020204020204" pitchFamily="2" charset="-122"/>
                        </a:rPr>
                        <a:t>  </a:t>
                      </a:r>
                      <a:r>
                        <a:rPr lang="zh-CN" altLang="en-US" sz="700">
                          <a:solidFill>
                            <a:srgbClr val="00A1C7"/>
                          </a:solidFill>
                          <a:latin typeface="微软雅黑" panose="020B0503020204020204" pitchFamily="2" charset="-122"/>
                          <a:ea typeface="微软雅黑" panose="020B0503020204020204" pitchFamily="2" charset="-122"/>
                        </a:rPr>
                        <a:t>待收货</a:t>
                      </a:r>
                      <a:endParaRPr lang="zh-CN" altLang="en-US" sz="700">
                        <a:solidFill>
                          <a:srgbClr val="00A1C7"/>
                        </a:solidFill>
                        <a:latin typeface="微软雅黑" panose="020B0503020204020204" pitchFamily="2" charset="-122"/>
                        <a:ea typeface="微软雅黑" panose="020B0503020204020204" pitchFamily="2" charset="-122"/>
                      </a:endParaRPr>
                    </a:p>
                  </a:txBody>
                  <a:tcPr>
                    <a:solidFill>
                      <a:schemeClr val="bg1">
                        <a:lumMod val="75000"/>
                      </a:schemeClr>
                    </a:solidFill>
                  </a:tcPr>
                </a:tc>
              </a:tr>
              <a:tr h="496570">
                <a:tc>
                  <a:txBody>
                    <a:bodyPr/>
                    <a:lstStyle/>
                    <a:p>
                      <a:pPr>
                        <a:lnSpc>
                          <a:spcPct val="150000"/>
                        </a:lnSpc>
                        <a:buNone/>
                      </a:pPr>
                      <a:r>
                        <a:rPr lang="zh-CN" altLang="en-US" sz="700">
                          <a:latin typeface="微软雅黑" panose="020B0503020204020204" pitchFamily="2" charset="-122"/>
                          <a:ea typeface="微软雅黑" panose="020B0503020204020204" pitchFamily="2" charset="-122"/>
                        </a:rPr>
                        <a:t>发货</a:t>
                      </a:r>
                      <a:endParaRPr lang="zh-CN" altLang="en-US" sz="700">
                        <a:latin typeface="微软雅黑" panose="020B0503020204020204" pitchFamily="2" charset="-122"/>
                        <a:ea typeface="微软雅黑" panose="020B0503020204020204" pitchFamily="2" charset="-122"/>
                      </a:endParaRPr>
                    </a:p>
                  </a:txBody>
                  <a:tcPr/>
                </a:tc>
                <a:tc>
                  <a:txBody>
                    <a:bodyPr/>
                    <a:lstStyle/>
                    <a:p>
                      <a:pPr>
                        <a:lnSpc>
                          <a:spcPct val="150000"/>
                        </a:lnSpc>
                        <a:buNone/>
                      </a:pPr>
                      <a:r>
                        <a:rPr lang="zh-CN" altLang="en-US" sz="700">
                          <a:latin typeface="微软雅黑" panose="020B0503020204020204" pitchFamily="2" charset="-122"/>
                          <a:ea typeface="微软雅黑" panose="020B0503020204020204" pitchFamily="2" charset="-122"/>
                        </a:rPr>
                        <a:t>奶粉</a:t>
                      </a:r>
                      <a:endParaRPr lang="zh-CN" altLang="en-US" sz="700">
                        <a:latin typeface="微软雅黑" panose="020B0503020204020204" pitchFamily="2" charset="-122"/>
                        <a:ea typeface="微软雅黑" panose="020B0503020204020204" pitchFamily="2" charset="-122"/>
                      </a:endParaRPr>
                    </a:p>
                  </a:txBody>
                  <a:tcPr/>
                </a:tc>
                <a:tc>
                  <a:txBody>
                    <a:bodyPr/>
                    <a:lstStyle/>
                    <a:p>
                      <a:pPr>
                        <a:lnSpc>
                          <a:spcPct val="150000"/>
                        </a:lnSpc>
                        <a:buNone/>
                      </a:pPr>
                      <a:r>
                        <a:rPr lang="zh-CN" altLang="en-US" sz="700">
                          <a:latin typeface="微软雅黑" panose="020B0503020204020204" pitchFamily="2" charset="-122"/>
                          <a:ea typeface="微软雅黑" panose="020B0503020204020204" pitchFamily="2" charset="-122"/>
                        </a:rPr>
                        <a:t>李四</a:t>
                      </a:r>
                      <a:endParaRPr lang="zh-CN" altLang="en-US" sz="700">
                        <a:latin typeface="微软雅黑" panose="020B0503020204020204" pitchFamily="2" charset="-122"/>
                        <a:ea typeface="微软雅黑" panose="020B0503020204020204" pitchFamily="2" charset="-122"/>
                      </a:endParaRPr>
                    </a:p>
                  </a:txBody>
                  <a:tcPr/>
                </a:tc>
                <a:tc>
                  <a:txBody>
                    <a:bodyPr/>
                    <a:lstStyle/>
                    <a:p>
                      <a:pPr>
                        <a:lnSpc>
                          <a:spcPct val="150000"/>
                        </a:lnSpc>
                        <a:buNone/>
                      </a:pPr>
                      <a:r>
                        <a:rPr lang="en-US" altLang="zh-CN" sz="700">
                          <a:latin typeface="微软雅黑" panose="020B0503020204020204" pitchFamily="2" charset="-122"/>
                          <a:ea typeface="微软雅黑" panose="020B0503020204020204" pitchFamily="2" charset="-122"/>
                        </a:rPr>
                        <a:t>5</a:t>
                      </a:r>
                      <a:endParaRPr lang="en-US" altLang="zh-CN" sz="700">
                        <a:latin typeface="微软雅黑" panose="020B0503020204020204" pitchFamily="2" charset="-122"/>
                        <a:ea typeface="微软雅黑" panose="020B0503020204020204" pitchFamily="2" charset="-122"/>
                      </a:endParaRPr>
                    </a:p>
                  </a:txBody>
                  <a:tcPr/>
                </a:tc>
                <a:tc>
                  <a:txBody>
                    <a:bodyPr/>
                    <a:lstStyle/>
                    <a:p>
                      <a:pPr>
                        <a:lnSpc>
                          <a:spcPct val="150000"/>
                        </a:lnSpc>
                        <a:buNone/>
                      </a:pPr>
                      <a:r>
                        <a:rPr lang="en-US" altLang="zh-CN" sz="700">
                          <a:latin typeface="微软雅黑" panose="020B0503020204020204" pitchFamily="2" charset="-122"/>
                          <a:ea typeface="微软雅黑" panose="020B0503020204020204" pitchFamily="2" charset="-122"/>
                          <a:sym typeface="+mn-ea"/>
                        </a:rPr>
                        <a:t>2017/7/27   11:23:56</a:t>
                      </a:r>
                      <a:endParaRPr lang="en-US" altLang="zh-CN" sz="700">
                        <a:latin typeface="微软雅黑" panose="020B0503020204020204" pitchFamily="2" charset="-122"/>
                        <a:ea typeface="微软雅黑" panose="020B0503020204020204" pitchFamily="2" charset="-122"/>
                        <a:sym typeface="+mn-ea"/>
                      </a:endParaRPr>
                    </a:p>
                  </a:txBody>
                  <a:tcPr/>
                </a:tc>
                <a:tc>
                  <a:txBody>
                    <a:bodyPr/>
                    <a:lstStyle/>
                    <a:p>
                      <a:pPr>
                        <a:lnSpc>
                          <a:spcPct val="150000"/>
                        </a:lnSpc>
                        <a:buNone/>
                      </a:pPr>
                      <a:endParaRPr lang="zh-CN" altLang="en-US" sz="700">
                        <a:solidFill>
                          <a:srgbClr val="00A1C7"/>
                        </a:solidFill>
                        <a:latin typeface="微软雅黑" panose="020B0503020204020204" pitchFamily="2" charset="-122"/>
                        <a:ea typeface="微软雅黑" panose="020B0503020204020204" pitchFamily="2" charset="-122"/>
                      </a:endParaRPr>
                    </a:p>
                  </a:txBody>
                  <a:tcPr/>
                </a:tc>
                <a:tc>
                  <a:txBody>
                    <a:bodyPr/>
                    <a:lstStyle/>
                    <a:p>
                      <a:pPr algn="ctr">
                        <a:lnSpc>
                          <a:spcPct val="150000"/>
                        </a:lnSpc>
                        <a:buNone/>
                      </a:pPr>
                      <a:r>
                        <a:rPr lang="en-US" altLang="zh-CN" sz="700">
                          <a:solidFill>
                            <a:srgbClr val="00A1C7"/>
                          </a:solidFill>
                          <a:latin typeface="微软雅黑" panose="020B0503020204020204" pitchFamily="2" charset="-122"/>
                          <a:ea typeface="微软雅黑" panose="020B0503020204020204" pitchFamily="2" charset="-122"/>
                        </a:rPr>
                        <a:t>  </a:t>
                      </a:r>
                      <a:r>
                        <a:rPr lang="zh-CN" altLang="en-US" sz="700">
                          <a:solidFill>
                            <a:srgbClr val="00A1C7"/>
                          </a:solidFill>
                          <a:latin typeface="微软雅黑" panose="020B0503020204020204" pitchFamily="2" charset="-122"/>
                          <a:ea typeface="微软雅黑" panose="020B0503020204020204" pitchFamily="2" charset="-122"/>
                        </a:rPr>
                        <a:t>已发货</a:t>
                      </a:r>
                      <a:endParaRPr lang="zh-CN" altLang="en-US" sz="700">
                        <a:solidFill>
                          <a:srgbClr val="00A1C7"/>
                        </a:solidFill>
                        <a:latin typeface="微软雅黑" panose="020B0503020204020204" pitchFamily="2" charset="-122"/>
                        <a:ea typeface="微软雅黑" panose="020B0503020204020204" pitchFamily="2" charset="-122"/>
                      </a:endParaRPr>
                    </a:p>
                  </a:txBody>
                  <a:tcPr/>
                </a:tc>
              </a:tr>
              <a:tr h="483870">
                <a:tc>
                  <a:txBody>
                    <a:bodyPr/>
                    <a:lstStyle/>
                    <a:p>
                      <a:pPr>
                        <a:lnSpc>
                          <a:spcPct val="150000"/>
                        </a:lnSpc>
                        <a:buNone/>
                      </a:pPr>
                      <a:r>
                        <a:rPr lang="zh-CN" altLang="en-US" sz="700">
                          <a:latin typeface="微软雅黑" panose="020B0503020204020204" pitchFamily="2" charset="-122"/>
                          <a:ea typeface="微软雅黑" panose="020B0503020204020204" pitchFamily="2" charset="-122"/>
                        </a:rPr>
                        <a:t>退货</a:t>
                      </a:r>
                      <a:endParaRPr lang="zh-CN" altLang="en-US" sz="700">
                        <a:latin typeface="微软雅黑" panose="020B0503020204020204" pitchFamily="2" charset="-122"/>
                        <a:ea typeface="微软雅黑" panose="020B0503020204020204" pitchFamily="2" charset="-122"/>
                      </a:endParaRPr>
                    </a:p>
                  </a:txBody>
                  <a:tcPr>
                    <a:solidFill>
                      <a:schemeClr val="bg1">
                        <a:lumMod val="75000"/>
                      </a:schemeClr>
                    </a:solidFill>
                  </a:tcPr>
                </a:tc>
                <a:tc>
                  <a:txBody>
                    <a:bodyPr/>
                    <a:lstStyle/>
                    <a:p>
                      <a:pPr>
                        <a:lnSpc>
                          <a:spcPct val="150000"/>
                        </a:lnSpc>
                        <a:buNone/>
                      </a:pPr>
                      <a:r>
                        <a:rPr lang="zh-CN" altLang="en-US" sz="700">
                          <a:latin typeface="微软雅黑" panose="020B0503020204020204" pitchFamily="2" charset="-122"/>
                          <a:ea typeface="微软雅黑" panose="020B0503020204020204" pitchFamily="2" charset="-122"/>
                        </a:rPr>
                        <a:t>奶粉</a:t>
                      </a:r>
                      <a:endParaRPr lang="zh-CN" altLang="en-US" sz="700">
                        <a:latin typeface="微软雅黑" panose="020B0503020204020204" pitchFamily="2" charset="-122"/>
                        <a:ea typeface="微软雅黑" panose="020B0503020204020204" pitchFamily="2" charset="-122"/>
                      </a:endParaRPr>
                    </a:p>
                  </a:txBody>
                  <a:tcPr>
                    <a:solidFill>
                      <a:schemeClr val="bg1">
                        <a:lumMod val="75000"/>
                      </a:schemeClr>
                    </a:solidFill>
                  </a:tcPr>
                </a:tc>
                <a:tc>
                  <a:txBody>
                    <a:bodyPr/>
                    <a:lstStyle/>
                    <a:p>
                      <a:pPr>
                        <a:lnSpc>
                          <a:spcPct val="150000"/>
                        </a:lnSpc>
                        <a:buNone/>
                      </a:pPr>
                      <a:r>
                        <a:rPr lang="zh-CN" altLang="en-US" sz="700">
                          <a:latin typeface="微软雅黑" panose="020B0503020204020204" pitchFamily="2" charset="-122"/>
                          <a:ea typeface="微软雅黑" panose="020B0503020204020204" pitchFamily="2" charset="-122"/>
                        </a:rPr>
                        <a:t>王二</a:t>
                      </a:r>
                      <a:endParaRPr lang="zh-CN" altLang="en-US" sz="700">
                        <a:latin typeface="微软雅黑" panose="020B0503020204020204" pitchFamily="2" charset="-122"/>
                        <a:ea typeface="微软雅黑" panose="020B0503020204020204" pitchFamily="2" charset="-122"/>
                      </a:endParaRPr>
                    </a:p>
                  </a:txBody>
                  <a:tcPr>
                    <a:solidFill>
                      <a:schemeClr val="bg1">
                        <a:lumMod val="75000"/>
                      </a:schemeClr>
                    </a:solidFill>
                  </a:tcPr>
                </a:tc>
                <a:tc>
                  <a:txBody>
                    <a:bodyPr/>
                    <a:lstStyle/>
                    <a:p>
                      <a:pPr>
                        <a:lnSpc>
                          <a:spcPct val="150000"/>
                        </a:lnSpc>
                        <a:buNone/>
                      </a:pPr>
                      <a:r>
                        <a:rPr lang="en-US" altLang="zh-CN" sz="700">
                          <a:latin typeface="微软雅黑" panose="020B0503020204020204" pitchFamily="2" charset="-122"/>
                          <a:ea typeface="微软雅黑" panose="020B0503020204020204" pitchFamily="2" charset="-122"/>
                        </a:rPr>
                        <a:t>6</a:t>
                      </a:r>
                      <a:endParaRPr lang="en-US" altLang="zh-CN" sz="700">
                        <a:latin typeface="微软雅黑" panose="020B0503020204020204" pitchFamily="2" charset="-122"/>
                        <a:ea typeface="微软雅黑" panose="020B0503020204020204" pitchFamily="2" charset="-122"/>
                      </a:endParaRPr>
                    </a:p>
                  </a:txBody>
                  <a:tcPr>
                    <a:solidFill>
                      <a:schemeClr val="bg1">
                        <a:lumMod val="75000"/>
                      </a:schemeClr>
                    </a:solidFill>
                  </a:tcPr>
                </a:tc>
                <a:tc>
                  <a:txBody>
                    <a:bodyPr/>
                    <a:lstStyle/>
                    <a:p>
                      <a:pPr>
                        <a:lnSpc>
                          <a:spcPct val="150000"/>
                        </a:lnSpc>
                        <a:buNone/>
                      </a:pPr>
                      <a:r>
                        <a:rPr lang="en-US" altLang="zh-CN" sz="700">
                          <a:latin typeface="微软雅黑" panose="020B0503020204020204" pitchFamily="2" charset="-122"/>
                          <a:ea typeface="微软雅黑" panose="020B0503020204020204" pitchFamily="2" charset="-122"/>
                          <a:sym typeface="+mn-ea"/>
                        </a:rPr>
                        <a:t>2017/7/27   11:23:56</a:t>
                      </a:r>
                      <a:endParaRPr lang="en-US" altLang="zh-CN" sz="700">
                        <a:latin typeface="微软雅黑" panose="020B0503020204020204" pitchFamily="2" charset="-122"/>
                        <a:ea typeface="微软雅黑" panose="020B0503020204020204" pitchFamily="2" charset="-122"/>
                        <a:sym typeface="+mn-ea"/>
                      </a:endParaRPr>
                    </a:p>
                  </a:txBody>
                  <a:tcPr>
                    <a:solidFill>
                      <a:schemeClr val="bg1">
                        <a:lumMod val="75000"/>
                      </a:schemeClr>
                    </a:solidFill>
                  </a:tcPr>
                </a:tc>
                <a:tc>
                  <a:txBody>
                    <a:bodyPr/>
                    <a:lstStyle/>
                    <a:p>
                      <a:pPr>
                        <a:lnSpc>
                          <a:spcPct val="150000"/>
                        </a:lnSpc>
                        <a:buNone/>
                      </a:pPr>
                      <a:r>
                        <a:rPr lang="en-US" sz="700">
                          <a:solidFill>
                            <a:schemeClr val="tx1"/>
                          </a:solidFill>
                          <a:latin typeface="微软雅黑" panose="020B0503020204020204" pitchFamily="2" charset="-122"/>
                          <a:ea typeface="微软雅黑" panose="020B0503020204020204" pitchFamily="2" charset="-122"/>
                        </a:rPr>
                        <a:t>2017/7/31 10:12:36</a:t>
                      </a:r>
                      <a:endParaRPr lang="en-US" altLang="en-US" sz="700">
                        <a:solidFill>
                          <a:schemeClr val="tx1"/>
                        </a:solidFill>
                        <a:latin typeface="微软雅黑" panose="020B0503020204020204" pitchFamily="2" charset="-122"/>
                        <a:ea typeface="微软雅黑" panose="020B0503020204020204" pitchFamily="2" charset="-122"/>
                      </a:endParaRPr>
                    </a:p>
                  </a:txBody>
                  <a:tcPr>
                    <a:solidFill>
                      <a:schemeClr val="bg1">
                        <a:lumMod val="75000"/>
                      </a:schemeClr>
                    </a:solidFill>
                  </a:tcPr>
                </a:tc>
                <a:tc>
                  <a:txBody>
                    <a:bodyPr/>
                    <a:lstStyle/>
                    <a:p>
                      <a:pPr algn="ctr">
                        <a:lnSpc>
                          <a:spcPct val="150000"/>
                        </a:lnSpc>
                        <a:buNone/>
                      </a:pPr>
                      <a:r>
                        <a:rPr lang="en-US" altLang="zh-CN" sz="700">
                          <a:solidFill>
                            <a:srgbClr val="00A1C7"/>
                          </a:solidFill>
                          <a:latin typeface="微软雅黑" panose="020B0503020204020204" pitchFamily="2" charset="-122"/>
                          <a:ea typeface="微软雅黑" panose="020B0503020204020204" pitchFamily="2" charset="-122"/>
                        </a:rPr>
                        <a:t> </a:t>
                      </a:r>
                      <a:r>
                        <a:rPr lang="zh-CN" altLang="en-US" sz="700">
                          <a:solidFill>
                            <a:srgbClr val="00A1C7"/>
                          </a:solidFill>
                          <a:latin typeface="微软雅黑" panose="020B0503020204020204" pitchFamily="2" charset="-122"/>
                          <a:ea typeface="微软雅黑" panose="020B0503020204020204" pitchFamily="2" charset="-122"/>
                        </a:rPr>
                        <a:t>已收货</a:t>
                      </a:r>
                      <a:endParaRPr lang="zh-CN" altLang="en-US" sz="700">
                        <a:solidFill>
                          <a:srgbClr val="00A1C7"/>
                        </a:solidFill>
                        <a:latin typeface="微软雅黑" panose="020B0503020204020204" pitchFamily="2" charset="-122"/>
                        <a:ea typeface="微软雅黑" panose="020B0503020204020204" pitchFamily="2" charset="-122"/>
                      </a:endParaRPr>
                    </a:p>
                  </a:txBody>
                  <a:tcPr>
                    <a:solidFill>
                      <a:schemeClr val="bg1">
                        <a:lumMod val="75000"/>
                      </a:schemeClr>
                    </a:solidFill>
                  </a:tcPr>
                </a:tc>
              </a:tr>
              <a:tr h="485775">
                <a:tc>
                  <a:txBody>
                    <a:bodyPr/>
                    <a:lstStyle/>
                    <a:p>
                      <a:pPr>
                        <a:lnSpc>
                          <a:spcPct val="150000"/>
                        </a:lnSpc>
                        <a:buNone/>
                      </a:pPr>
                      <a:r>
                        <a:rPr lang="zh-CN" altLang="en-US" sz="700">
                          <a:latin typeface="微软雅黑" panose="020B0503020204020204" pitchFamily="2" charset="-122"/>
                          <a:ea typeface="微软雅黑" panose="020B0503020204020204" pitchFamily="2" charset="-122"/>
                        </a:rPr>
                        <a:t>调货</a:t>
                      </a:r>
                      <a:endParaRPr lang="zh-CN" altLang="en-US" sz="700">
                        <a:latin typeface="微软雅黑" panose="020B0503020204020204" pitchFamily="2" charset="-122"/>
                        <a:ea typeface="微软雅黑" panose="020B0503020204020204" pitchFamily="2" charset="-122"/>
                      </a:endParaRPr>
                    </a:p>
                  </a:txBody>
                  <a:tcPr/>
                </a:tc>
                <a:tc>
                  <a:txBody>
                    <a:bodyPr/>
                    <a:lstStyle/>
                    <a:p>
                      <a:pPr>
                        <a:lnSpc>
                          <a:spcPct val="150000"/>
                        </a:lnSpc>
                        <a:buNone/>
                      </a:pPr>
                      <a:r>
                        <a:rPr lang="zh-CN" altLang="en-US" sz="700">
                          <a:latin typeface="微软雅黑" panose="020B0503020204020204" pitchFamily="2" charset="-122"/>
                          <a:ea typeface="微软雅黑" panose="020B0503020204020204" pitchFamily="2" charset="-122"/>
                        </a:rPr>
                        <a:t>奶粉</a:t>
                      </a:r>
                      <a:endParaRPr lang="zh-CN" altLang="en-US" sz="700">
                        <a:latin typeface="微软雅黑" panose="020B0503020204020204" pitchFamily="2" charset="-122"/>
                        <a:ea typeface="微软雅黑" panose="020B0503020204020204" pitchFamily="2" charset="-122"/>
                      </a:endParaRPr>
                    </a:p>
                  </a:txBody>
                  <a:tcPr/>
                </a:tc>
                <a:tc>
                  <a:txBody>
                    <a:bodyPr/>
                    <a:lstStyle/>
                    <a:p>
                      <a:pPr>
                        <a:lnSpc>
                          <a:spcPct val="150000"/>
                        </a:lnSpc>
                        <a:buNone/>
                      </a:pPr>
                      <a:r>
                        <a:rPr lang="zh-CN" altLang="en-US" sz="700">
                          <a:latin typeface="微软雅黑" panose="020B0503020204020204" pitchFamily="2" charset="-122"/>
                          <a:ea typeface="微软雅黑" panose="020B0503020204020204" pitchFamily="2" charset="-122"/>
                        </a:rPr>
                        <a:t>李军</a:t>
                      </a:r>
                      <a:endParaRPr lang="zh-CN" altLang="en-US" sz="700">
                        <a:latin typeface="微软雅黑" panose="020B0503020204020204" pitchFamily="2" charset="-122"/>
                        <a:ea typeface="微软雅黑" panose="020B0503020204020204" pitchFamily="2" charset="-122"/>
                      </a:endParaRPr>
                    </a:p>
                  </a:txBody>
                  <a:tcPr/>
                </a:tc>
                <a:tc>
                  <a:txBody>
                    <a:bodyPr/>
                    <a:lstStyle/>
                    <a:p>
                      <a:pPr>
                        <a:lnSpc>
                          <a:spcPct val="150000"/>
                        </a:lnSpc>
                        <a:buNone/>
                      </a:pPr>
                      <a:r>
                        <a:rPr lang="en-US" altLang="zh-CN" sz="700">
                          <a:latin typeface="微软雅黑" panose="020B0503020204020204" pitchFamily="2" charset="-122"/>
                          <a:ea typeface="微软雅黑" panose="020B0503020204020204" pitchFamily="2" charset="-122"/>
                        </a:rPr>
                        <a:t>4</a:t>
                      </a:r>
                      <a:endParaRPr lang="en-US" altLang="zh-CN" sz="700">
                        <a:latin typeface="微软雅黑" panose="020B0503020204020204" pitchFamily="2" charset="-122"/>
                        <a:ea typeface="微软雅黑" panose="020B0503020204020204" pitchFamily="2" charset="-122"/>
                      </a:endParaRPr>
                    </a:p>
                  </a:txBody>
                  <a:tcPr/>
                </a:tc>
                <a:tc>
                  <a:txBody>
                    <a:bodyPr/>
                    <a:lstStyle/>
                    <a:p>
                      <a:pPr>
                        <a:lnSpc>
                          <a:spcPct val="150000"/>
                        </a:lnSpc>
                        <a:buNone/>
                      </a:pPr>
                      <a:r>
                        <a:rPr lang="en-US" altLang="zh-CN" sz="700">
                          <a:latin typeface="微软雅黑" panose="020B0503020204020204" pitchFamily="2" charset="-122"/>
                          <a:ea typeface="微软雅黑" panose="020B0503020204020204" pitchFamily="2" charset="-122"/>
                          <a:sym typeface="+mn-ea"/>
                        </a:rPr>
                        <a:t>2017/7/27   11:23:56</a:t>
                      </a:r>
                      <a:endParaRPr lang="en-US" altLang="zh-CN" sz="700">
                        <a:latin typeface="微软雅黑" panose="020B0503020204020204" pitchFamily="2" charset="-122"/>
                        <a:ea typeface="微软雅黑" panose="020B0503020204020204" pitchFamily="2" charset="-122"/>
                        <a:sym typeface="+mn-ea"/>
                      </a:endParaRPr>
                    </a:p>
                  </a:txBody>
                  <a:tcPr/>
                </a:tc>
                <a:tc>
                  <a:txBody>
                    <a:bodyPr/>
                    <a:lstStyle/>
                    <a:p>
                      <a:pPr>
                        <a:lnSpc>
                          <a:spcPct val="150000"/>
                        </a:lnSpc>
                        <a:buNone/>
                      </a:pPr>
                      <a:r>
                        <a:rPr lang="en-US" sz="700">
                          <a:solidFill>
                            <a:schemeClr val="tx1"/>
                          </a:solidFill>
                          <a:latin typeface="微软雅黑" panose="020B0503020204020204" pitchFamily="2" charset="-122"/>
                          <a:ea typeface="微软雅黑" panose="020B0503020204020204" pitchFamily="2" charset="-122"/>
                          <a:sym typeface="+mn-ea"/>
                        </a:rPr>
                        <a:t>2017/7/31 10:12:36</a:t>
                      </a:r>
                      <a:endParaRPr lang="en-US" altLang="en-US" sz="700">
                        <a:solidFill>
                          <a:schemeClr val="tx1"/>
                        </a:solidFill>
                        <a:latin typeface="微软雅黑" panose="020B0503020204020204" pitchFamily="2" charset="-122"/>
                        <a:ea typeface="微软雅黑" panose="020B0503020204020204" pitchFamily="2" charset="-122"/>
                        <a:sym typeface="+mn-ea"/>
                      </a:endParaRPr>
                    </a:p>
                  </a:txBody>
                  <a:tcPr/>
                </a:tc>
                <a:tc>
                  <a:txBody>
                    <a:bodyPr/>
                    <a:lstStyle/>
                    <a:p>
                      <a:pPr algn="ctr">
                        <a:lnSpc>
                          <a:spcPct val="150000"/>
                        </a:lnSpc>
                        <a:buNone/>
                      </a:pPr>
                      <a:r>
                        <a:rPr lang="en-US" altLang="zh-CN" sz="700">
                          <a:solidFill>
                            <a:srgbClr val="00A1C7"/>
                          </a:solidFill>
                          <a:latin typeface="微软雅黑" panose="020B0503020204020204" pitchFamily="2" charset="-122"/>
                          <a:ea typeface="微软雅黑" panose="020B0503020204020204" pitchFamily="2" charset="-122"/>
                          <a:sym typeface="+mn-ea"/>
                        </a:rPr>
                        <a:t> </a:t>
                      </a:r>
                      <a:r>
                        <a:rPr lang="zh-CN" altLang="en-US" sz="700">
                          <a:solidFill>
                            <a:srgbClr val="00A1C7"/>
                          </a:solidFill>
                          <a:latin typeface="微软雅黑" panose="020B0503020204020204" pitchFamily="2" charset="-122"/>
                          <a:ea typeface="微软雅黑" panose="020B0503020204020204" pitchFamily="2" charset="-122"/>
                          <a:sym typeface="+mn-ea"/>
                        </a:rPr>
                        <a:t>待审核</a:t>
                      </a:r>
                      <a:endParaRPr lang="zh-CN" altLang="en-US" sz="700">
                        <a:solidFill>
                          <a:srgbClr val="00A1C7"/>
                        </a:solidFill>
                        <a:latin typeface="微软雅黑" panose="020B0503020204020204" pitchFamily="2" charset="-122"/>
                        <a:ea typeface="微软雅黑" panose="020B0503020204020204" pitchFamily="2" charset="-122"/>
                        <a:sym typeface="+mn-ea"/>
                      </a:endParaRPr>
                    </a:p>
                  </a:txBody>
                  <a:tcPr/>
                </a:tc>
              </a:tr>
            </a:tbl>
          </a:graphicData>
        </a:graphic>
      </p:graphicFrame>
      <p:sp>
        <p:nvSpPr>
          <p:cNvPr id="127" name="左上箭头"/>
          <p:cNvSpPr/>
          <p:nvPr/>
        </p:nvSpPr>
        <p:spPr>
          <a:xfrm>
            <a:off x="5673090" y="5298440"/>
            <a:ext cx="466725" cy="342900"/>
          </a:xfrm>
          <a:custGeom>
            <a:avLst/>
            <a:gdLst>
              <a:gd name="connsiteX0" fmla="*/ 252248 w 662152"/>
              <a:gd name="connsiteY0" fmla="*/ 583324 h 977462"/>
              <a:gd name="connsiteX1" fmla="*/ 63062 w 662152"/>
              <a:gd name="connsiteY1" fmla="*/ 835573 h 977462"/>
              <a:gd name="connsiteX2" fmla="*/ 0 w 662152"/>
              <a:gd name="connsiteY2" fmla="*/ 0 h 977462"/>
              <a:gd name="connsiteX3" fmla="*/ 662152 w 662152"/>
              <a:gd name="connsiteY3" fmla="*/ 472966 h 977462"/>
              <a:gd name="connsiteX4" fmla="*/ 362607 w 662152"/>
              <a:gd name="connsiteY4" fmla="*/ 520262 h 977462"/>
              <a:gd name="connsiteX5" fmla="*/ 583324 w 662152"/>
              <a:gd name="connsiteY5" fmla="*/ 898635 h 977462"/>
              <a:gd name="connsiteX6" fmla="*/ 441434 w 662152"/>
              <a:gd name="connsiteY6" fmla="*/ 977462 h 977462"/>
              <a:gd name="connsiteX7" fmla="*/ 252248 w 662152"/>
              <a:gd name="connsiteY7" fmla="*/ 583324 h 97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152" h="977462">
                <a:moveTo>
                  <a:pt x="252248" y="583324"/>
                </a:moveTo>
                <a:lnTo>
                  <a:pt x="63062" y="835573"/>
                </a:lnTo>
                <a:lnTo>
                  <a:pt x="0" y="0"/>
                </a:lnTo>
                <a:lnTo>
                  <a:pt x="662152" y="472966"/>
                </a:lnTo>
                <a:lnTo>
                  <a:pt x="362607" y="520262"/>
                </a:lnTo>
                <a:lnTo>
                  <a:pt x="583324" y="898635"/>
                </a:lnTo>
                <a:lnTo>
                  <a:pt x="441434" y="977462"/>
                </a:lnTo>
                <a:lnTo>
                  <a:pt x="252248" y="583324"/>
                </a:lnTo>
                <a:close/>
              </a:path>
            </a:pathLst>
          </a:cu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4" name="图片 43" descr="[YAHDTWMPGJW2)N2UW[7ZDX"/>
          <p:cNvPicPr>
            <a:picLocks noChangeAspect="1"/>
          </p:cNvPicPr>
          <p:nvPr/>
        </p:nvPicPr>
        <p:blipFill>
          <a:blip r:embed="rId1"/>
          <a:stretch>
            <a:fillRect/>
          </a:stretch>
        </p:blipFill>
        <p:spPr>
          <a:xfrm>
            <a:off x="5996940" y="1108075"/>
            <a:ext cx="3085465" cy="4971415"/>
          </a:xfrm>
          <a:prstGeom prst="rect">
            <a:avLst/>
          </a:prstGeom>
        </p:spPr>
      </p:pic>
      <p:sp>
        <p:nvSpPr>
          <p:cNvPr id="45" name="矩形 44"/>
          <p:cNvSpPr/>
          <p:nvPr/>
        </p:nvSpPr>
        <p:spPr>
          <a:xfrm>
            <a:off x="5996940" y="1397000"/>
            <a:ext cx="3040380" cy="434340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478270" y="2046605"/>
            <a:ext cx="2077085" cy="3487420"/>
          </a:xfrm>
          <a:prstGeom prst="rect">
            <a:avLst/>
          </a:prstGeom>
          <a:solidFill>
            <a:schemeClr val="bg1"/>
          </a:solidFill>
          <a:ln w="28575">
            <a:solidFill>
              <a:srgbClr val="00A1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0" name=" 2050"/>
          <p:cNvSpPr/>
          <p:nvPr/>
        </p:nvSpPr>
        <p:spPr bwMode="auto">
          <a:xfrm>
            <a:off x="7215505" y="2046605"/>
            <a:ext cx="428625" cy="476250"/>
          </a:xfrm>
          <a:custGeom>
            <a:avLst/>
            <a:gdLst>
              <a:gd name="T0" fmla="*/ 1905000 w 1360"/>
              <a:gd name="T1" fmla="*/ 65651 h 1358"/>
              <a:gd name="T2" fmla="*/ 1703294 w 1360"/>
              <a:gd name="T3" fmla="*/ 205463 h 1358"/>
              <a:gd name="T4" fmla="*/ 1507191 w 1360"/>
              <a:gd name="T5" fmla="*/ 363512 h 1358"/>
              <a:gd name="T6" fmla="*/ 1318092 w 1360"/>
              <a:gd name="T7" fmla="*/ 538581 h 1358"/>
              <a:gd name="T8" fmla="*/ 1138798 w 1360"/>
              <a:gd name="T9" fmla="*/ 731887 h 1358"/>
              <a:gd name="T10" fmla="*/ 970710 w 1360"/>
              <a:gd name="T11" fmla="*/ 930055 h 1358"/>
              <a:gd name="T12" fmla="*/ 832037 w 1360"/>
              <a:gd name="T13" fmla="*/ 1130655 h 1358"/>
              <a:gd name="T14" fmla="*/ 715776 w 1360"/>
              <a:gd name="T15" fmla="*/ 1326392 h 1358"/>
              <a:gd name="T16" fmla="*/ 624728 w 1360"/>
              <a:gd name="T17" fmla="*/ 1520914 h 1358"/>
              <a:gd name="T18" fmla="*/ 525276 w 1360"/>
              <a:gd name="T19" fmla="*/ 1580486 h 1358"/>
              <a:gd name="T20" fmla="*/ 455239 w 1360"/>
              <a:gd name="T21" fmla="*/ 1627901 h 1358"/>
              <a:gd name="T22" fmla="*/ 417419 w 1360"/>
              <a:gd name="T23" fmla="*/ 1625469 h 1358"/>
              <a:gd name="T24" fmla="*/ 390805 w 1360"/>
              <a:gd name="T25" fmla="*/ 1551308 h 1358"/>
              <a:gd name="T26" fmla="*/ 336176 w 1360"/>
              <a:gd name="T27" fmla="*/ 1432163 h 1358"/>
              <a:gd name="T28" fmla="*/ 285750 w 1360"/>
              <a:gd name="T29" fmla="*/ 1322745 h 1358"/>
              <a:gd name="T30" fmla="*/ 239526 w 1360"/>
              <a:gd name="T31" fmla="*/ 1231563 h 1358"/>
              <a:gd name="T32" fmla="*/ 196103 w 1360"/>
              <a:gd name="T33" fmla="*/ 1158618 h 1358"/>
              <a:gd name="T34" fmla="*/ 155482 w 1360"/>
              <a:gd name="T35" fmla="*/ 1102693 h 1358"/>
              <a:gd name="T36" fmla="*/ 120463 w 1360"/>
              <a:gd name="T37" fmla="*/ 1061357 h 1358"/>
              <a:gd name="T38" fmla="*/ 81243 w 1360"/>
              <a:gd name="T39" fmla="*/ 1030963 h 1358"/>
              <a:gd name="T40" fmla="*/ 40621 w 1360"/>
              <a:gd name="T41" fmla="*/ 1011511 h 1358"/>
              <a:gd name="T42" fmla="*/ 0 w 1360"/>
              <a:gd name="T43" fmla="*/ 1003001 h 1358"/>
              <a:gd name="T44" fmla="*/ 53228 w 1360"/>
              <a:gd name="T45" fmla="*/ 960449 h 1358"/>
              <a:gd name="T46" fmla="*/ 107857 w 1360"/>
              <a:gd name="T47" fmla="*/ 930055 h 1358"/>
              <a:gd name="T48" fmla="*/ 152680 w 1360"/>
              <a:gd name="T49" fmla="*/ 914250 h 1358"/>
              <a:gd name="T50" fmla="*/ 198904 w 1360"/>
              <a:gd name="T51" fmla="*/ 906956 h 1358"/>
              <a:gd name="T52" fmla="*/ 257735 w 1360"/>
              <a:gd name="T53" fmla="*/ 925192 h 1358"/>
              <a:gd name="T54" fmla="*/ 323570 w 1360"/>
              <a:gd name="T55" fmla="*/ 979901 h 1358"/>
              <a:gd name="T56" fmla="*/ 388004 w 1360"/>
              <a:gd name="T57" fmla="*/ 1067436 h 1358"/>
              <a:gd name="T58" fmla="*/ 458040 w 1360"/>
              <a:gd name="T59" fmla="*/ 1191443 h 1358"/>
              <a:gd name="T60" fmla="*/ 572901 w 1360"/>
              <a:gd name="T61" fmla="*/ 1193875 h 1358"/>
              <a:gd name="T62" fmla="*/ 710173 w 1360"/>
              <a:gd name="T63" fmla="*/ 1000569 h 1358"/>
              <a:gd name="T64" fmla="*/ 861452 w 1360"/>
              <a:gd name="T65" fmla="*/ 813342 h 1358"/>
              <a:gd name="T66" fmla="*/ 1025338 w 1360"/>
              <a:gd name="T67" fmla="*/ 637057 h 1358"/>
              <a:gd name="T68" fmla="*/ 1203232 w 1360"/>
              <a:gd name="T69" fmla="*/ 468067 h 1358"/>
              <a:gd name="T70" fmla="*/ 1385327 w 1360"/>
              <a:gd name="T71" fmla="*/ 314881 h 1358"/>
              <a:gd name="T72" fmla="*/ 1574426 w 1360"/>
              <a:gd name="T73" fmla="*/ 175069 h 1358"/>
              <a:gd name="T74" fmla="*/ 1764926 w 1360"/>
              <a:gd name="T75" fmla="*/ 53493 h 13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60" h="1358">
                <a:moveTo>
                  <a:pt x="1331" y="0"/>
                </a:moveTo>
                <a:lnTo>
                  <a:pt x="1360" y="54"/>
                </a:lnTo>
                <a:lnTo>
                  <a:pt x="1287" y="109"/>
                </a:lnTo>
                <a:lnTo>
                  <a:pt x="1216" y="169"/>
                </a:lnTo>
                <a:lnTo>
                  <a:pt x="1145" y="232"/>
                </a:lnTo>
                <a:lnTo>
                  <a:pt x="1076" y="299"/>
                </a:lnTo>
                <a:lnTo>
                  <a:pt x="1007" y="368"/>
                </a:lnTo>
                <a:lnTo>
                  <a:pt x="941" y="443"/>
                </a:lnTo>
                <a:lnTo>
                  <a:pt x="876" y="520"/>
                </a:lnTo>
                <a:lnTo>
                  <a:pt x="813" y="602"/>
                </a:lnTo>
                <a:lnTo>
                  <a:pt x="751" y="685"/>
                </a:lnTo>
                <a:lnTo>
                  <a:pt x="693" y="765"/>
                </a:lnTo>
                <a:lnTo>
                  <a:pt x="642" y="848"/>
                </a:lnTo>
                <a:lnTo>
                  <a:pt x="594" y="930"/>
                </a:lnTo>
                <a:lnTo>
                  <a:pt x="551" y="1011"/>
                </a:lnTo>
                <a:lnTo>
                  <a:pt x="511" y="1091"/>
                </a:lnTo>
                <a:lnTo>
                  <a:pt x="476" y="1172"/>
                </a:lnTo>
                <a:lnTo>
                  <a:pt x="446" y="1251"/>
                </a:lnTo>
                <a:lnTo>
                  <a:pt x="401" y="1281"/>
                </a:lnTo>
                <a:lnTo>
                  <a:pt x="375" y="1300"/>
                </a:lnTo>
                <a:lnTo>
                  <a:pt x="348" y="1320"/>
                </a:lnTo>
                <a:lnTo>
                  <a:pt x="325" y="1339"/>
                </a:lnTo>
                <a:lnTo>
                  <a:pt x="304" y="1358"/>
                </a:lnTo>
                <a:lnTo>
                  <a:pt x="298" y="1337"/>
                </a:lnTo>
                <a:lnTo>
                  <a:pt x="290" y="1310"/>
                </a:lnTo>
                <a:lnTo>
                  <a:pt x="279" y="1276"/>
                </a:lnTo>
                <a:lnTo>
                  <a:pt x="263" y="1237"/>
                </a:lnTo>
                <a:lnTo>
                  <a:pt x="240" y="1178"/>
                </a:lnTo>
                <a:lnTo>
                  <a:pt x="221" y="1132"/>
                </a:lnTo>
                <a:lnTo>
                  <a:pt x="204" y="1088"/>
                </a:lnTo>
                <a:lnTo>
                  <a:pt x="186" y="1049"/>
                </a:lnTo>
                <a:lnTo>
                  <a:pt x="171" y="1013"/>
                </a:lnTo>
                <a:lnTo>
                  <a:pt x="156" y="982"/>
                </a:lnTo>
                <a:lnTo>
                  <a:pt x="140" y="953"/>
                </a:lnTo>
                <a:lnTo>
                  <a:pt x="125" y="928"/>
                </a:lnTo>
                <a:lnTo>
                  <a:pt x="111" y="907"/>
                </a:lnTo>
                <a:lnTo>
                  <a:pt x="100" y="890"/>
                </a:lnTo>
                <a:lnTo>
                  <a:pt x="86" y="873"/>
                </a:lnTo>
                <a:lnTo>
                  <a:pt x="71" y="859"/>
                </a:lnTo>
                <a:lnTo>
                  <a:pt x="58" y="848"/>
                </a:lnTo>
                <a:lnTo>
                  <a:pt x="44" y="838"/>
                </a:lnTo>
                <a:lnTo>
                  <a:pt x="29" y="832"/>
                </a:lnTo>
                <a:lnTo>
                  <a:pt x="15" y="827"/>
                </a:lnTo>
                <a:lnTo>
                  <a:pt x="0" y="825"/>
                </a:lnTo>
                <a:lnTo>
                  <a:pt x="19" y="806"/>
                </a:lnTo>
                <a:lnTo>
                  <a:pt x="38" y="790"/>
                </a:lnTo>
                <a:lnTo>
                  <a:pt x="58" y="777"/>
                </a:lnTo>
                <a:lnTo>
                  <a:pt x="77" y="765"/>
                </a:lnTo>
                <a:lnTo>
                  <a:pt x="94" y="758"/>
                </a:lnTo>
                <a:lnTo>
                  <a:pt x="109" y="752"/>
                </a:lnTo>
                <a:lnTo>
                  <a:pt x="127" y="748"/>
                </a:lnTo>
                <a:lnTo>
                  <a:pt x="142" y="746"/>
                </a:lnTo>
                <a:lnTo>
                  <a:pt x="163" y="750"/>
                </a:lnTo>
                <a:lnTo>
                  <a:pt x="184" y="761"/>
                </a:lnTo>
                <a:lnTo>
                  <a:pt x="207" y="779"/>
                </a:lnTo>
                <a:lnTo>
                  <a:pt x="231" y="806"/>
                </a:lnTo>
                <a:lnTo>
                  <a:pt x="254" y="838"/>
                </a:lnTo>
                <a:lnTo>
                  <a:pt x="277" y="878"/>
                </a:lnTo>
                <a:lnTo>
                  <a:pt x="302" y="924"/>
                </a:lnTo>
                <a:lnTo>
                  <a:pt x="327" y="980"/>
                </a:lnTo>
                <a:lnTo>
                  <a:pt x="363" y="1063"/>
                </a:lnTo>
                <a:lnTo>
                  <a:pt x="409" y="982"/>
                </a:lnTo>
                <a:lnTo>
                  <a:pt x="457" y="901"/>
                </a:lnTo>
                <a:lnTo>
                  <a:pt x="507" y="823"/>
                </a:lnTo>
                <a:lnTo>
                  <a:pt x="561" y="744"/>
                </a:lnTo>
                <a:lnTo>
                  <a:pt x="615" y="669"/>
                </a:lnTo>
                <a:lnTo>
                  <a:pt x="672" y="596"/>
                </a:lnTo>
                <a:lnTo>
                  <a:pt x="732" y="524"/>
                </a:lnTo>
                <a:lnTo>
                  <a:pt x="795" y="453"/>
                </a:lnTo>
                <a:lnTo>
                  <a:pt x="859" y="385"/>
                </a:lnTo>
                <a:lnTo>
                  <a:pt x="924" y="320"/>
                </a:lnTo>
                <a:lnTo>
                  <a:pt x="989" y="259"/>
                </a:lnTo>
                <a:lnTo>
                  <a:pt x="1055" y="199"/>
                </a:lnTo>
                <a:lnTo>
                  <a:pt x="1124" y="144"/>
                </a:lnTo>
                <a:lnTo>
                  <a:pt x="1191" y="92"/>
                </a:lnTo>
                <a:lnTo>
                  <a:pt x="1260" y="44"/>
                </a:lnTo>
                <a:lnTo>
                  <a:pt x="1331" y="0"/>
                </a:lnTo>
                <a:close/>
              </a:path>
            </a:pathLst>
          </a:custGeom>
          <a:gradFill>
            <a:gsLst>
              <a:gs pos="0">
                <a:srgbClr val="FE4444">
                  <a:alpha val="60000"/>
                </a:srgbClr>
              </a:gs>
              <a:gs pos="100000">
                <a:srgbClr val="832B2B"/>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50" name="文本框 49"/>
          <p:cNvSpPr txBox="1"/>
          <p:nvPr/>
        </p:nvSpPr>
        <p:spPr>
          <a:xfrm>
            <a:off x="6515100" y="2602865"/>
            <a:ext cx="700405" cy="321945"/>
          </a:xfrm>
          <a:prstGeom prst="rect">
            <a:avLst/>
          </a:prstGeom>
          <a:noFill/>
        </p:spPr>
        <p:txBody>
          <a:bodyPr wrap="square" rtlCol="0" anchor="t">
            <a:spAutoFit/>
          </a:bodyPr>
          <a:lstStyle/>
          <a:p>
            <a:pPr>
              <a:lnSpc>
                <a:spcPct val="150000"/>
              </a:lnSpc>
              <a:buNone/>
            </a:pPr>
            <a:r>
              <a:rPr lang="zh-CN" altLang="en-US" sz="1000">
                <a:latin typeface="微软雅黑" panose="020B0503020204020204" pitchFamily="2" charset="-122"/>
                <a:ea typeface="微软雅黑" panose="020B0503020204020204" pitchFamily="2" charset="-122"/>
              </a:rPr>
              <a:t>调货到：    </a:t>
            </a:r>
            <a:endParaRPr lang="zh-CN" altLang="en-US" sz="1000">
              <a:latin typeface="微软雅黑" panose="020B0503020204020204" pitchFamily="2" charset="-122"/>
              <a:ea typeface="微软雅黑" panose="020B0503020204020204" pitchFamily="2" charset="-122"/>
            </a:endParaRPr>
          </a:p>
        </p:txBody>
      </p:sp>
      <p:sp>
        <p:nvSpPr>
          <p:cNvPr id="51" name="矩形 50"/>
          <p:cNvSpPr/>
          <p:nvPr/>
        </p:nvSpPr>
        <p:spPr>
          <a:xfrm>
            <a:off x="7103110" y="2682875"/>
            <a:ext cx="1362075" cy="241935"/>
          </a:xfrm>
          <a:prstGeom prst="rect">
            <a:avLst/>
          </a:prstGeom>
          <a:noFill/>
          <a:ln>
            <a:solidFill>
              <a:srgbClr val="00A1C7"/>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lumMod val="75000"/>
                </a:schemeClr>
              </a:solidFill>
            </a:endParaRPr>
          </a:p>
        </p:txBody>
      </p:sp>
      <p:sp>
        <p:nvSpPr>
          <p:cNvPr id="56" name="文本框 55"/>
          <p:cNvSpPr txBox="1"/>
          <p:nvPr/>
        </p:nvSpPr>
        <p:spPr>
          <a:xfrm>
            <a:off x="7301230" y="2625725"/>
            <a:ext cx="966470" cy="321945"/>
          </a:xfrm>
          <a:prstGeom prst="rect">
            <a:avLst/>
          </a:prstGeom>
          <a:noFill/>
        </p:spPr>
        <p:txBody>
          <a:bodyPr wrap="square" rtlCol="0" anchor="t">
            <a:spAutoFit/>
          </a:bodyPr>
          <a:lstStyle/>
          <a:p>
            <a:pPr>
              <a:lnSpc>
                <a:spcPct val="150000"/>
              </a:lnSpc>
              <a:buNone/>
            </a:pPr>
            <a:r>
              <a:rPr lang="zh-CN" altLang="en-US" sz="1000">
                <a:latin typeface="微软雅黑" panose="020B0503020204020204" pitchFamily="2" charset="-122"/>
                <a:ea typeface="微软雅黑" panose="020B0503020204020204" pitchFamily="2" charset="-122"/>
              </a:rPr>
              <a:t>旗下零售商    </a:t>
            </a:r>
            <a:endParaRPr lang="zh-CN" altLang="en-US" sz="1000">
              <a:latin typeface="微软雅黑" panose="020B0503020204020204" pitchFamily="2" charset="-122"/>
              <a:ea typeface="微软雅黑" panose="020B0503020204020204" pitchFamily="2" charset="-122"/>
            </a:endParaRPr>
          </a:p>
        </p:txBody>
      </p:sp>
      <p:sp>
        <p:nvSpPr>
          <p:cNvPr id="58" name="矩形 57"/>
          <p:cNvSpPr/>
          <p:nvPr/>
        </p:nvSpPr>
        <p:spPr>
          <a:xfrm>
            <a:off x="7103110" y="2959100"/>
            <a:ext cx="1247775" cy="771525"/>
          </a:xfrm>
          <a:prstGeom prst="rect">
            <a:avLst/>
          </a:prstGeom>
          <a:noFill/>
          <a:ln>
            <a:solidFill>
              <a:schemeClr val="bg1">
                <a:lumMod val="75000"/>
              </a:schemeClr>
            </a:solidFill>
          </a:ln>
          <a:extLst>
            <a:ext uri="{909E8E84-426E-40DD-AFC4-6F175D3DCCD1}">
              <a14:hiddenFill xmlns:a14="http://schemas.microsoft.com/office/drawing/2010/main">
                <a:solidFill>
                  <a:schemeClr val="bg2">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7301230" y="2960370"/>
            <a:ext cx="974090" cy="1014730"/>
          </a:xfrm>
          <a:prstGeom prst="rect">
            <a:avLst/>
          </a:prstGeom>
          <a:noFill/>
        </p:spPr>
        <p:txBody>
          <a:bodyPr wrap="square" rtlCol="0" anchor="t">
            <a:spAutoFit/>
          </a:bodyPr>
          <a:lstStyle/>
          <a:p>
            <a:pPr>
              <a:lnSpc>
                <a:spcPct val="150000"/>
              </a:lnSpc>
              <a:buNone/>
            </a:pPr>
            <a:r>
              <a:rPr lang="zh-CN" altLang="en-US" sz="1000">
                <a:latin typeface="微软雅黑" panose="020B0503020204020204" pitchFamily="2" charset="-122"/>
                <a:ea typeface="微软雅黑" panose="020B0503020204020204" pitchFamily="2" charset="-122"/>
              </a:rPr>
              <a:t>张三</a:t>
            </a:r>
            <a:endParaRPr lang="zh-CN" altLang="en-US" sz="1000">
              <a:latin typeface="微软雅黑" panose="020B0503020204020204" pitchFamily="2" charset="-122"/>
              <a:ea typeface="微软雅黑" panose="020B0503020204020204" pitchFamily="2" charset="-122"/>
            </a:endParaRPr>
          </a:p>
          <a:p>
            <a:pPr>
              <a:lnSpc>
                <a:spcPct val="150000"/>
              </a:lnSpc>
              <a:buNone/>
            </a:pPr>
            <a:r>
              <a:rPr lang="zh-CN" altLang="en-US" sz="1000">
                <a:latin typeface="微软雅黑" panose="020B0503020204020204" pitchFamily="2" charset="-122"/>
                <a:ea typeface="微软雅黑" panose="020B0503020204020204" pitchFamily="2" charset="-122"/>
              </a:rPr>
              <a:t>李四</a:t>
            </a:r>
            <a:endParaRPr lang="zh-CN" altLang="en-US" sz="1000">
              <a:latin typeface="微软雅黑" panose="020B0503020204020204" pitchFamily="2" charset="-122"/>
              <a:ea typeface="微软雅黑" panose="020B0503020204020204" pitchFamily="2" charset="-122"/>
            </a:endParaRPr>
          </a:p>
          <a:p>
            <a:pPr>
              <a:lnSpc>
                <a:spcPct val="150000"/>
              </a:lnSpc>
              <a:buNone/>
            </a:pPr>
            <a:r>
              <a:rPr lang="zh-CN" altLang="en-US" sz="1000">
                <a:latin typeface="微软雅黑" panose="020B0503020204020204" pitchFamily="2" charset="-122"/>
                <a:ea typeface="微软雅黑" panose="020B0503020204020204" pitchFamily="2" charset="-122"/>
              </a:rPr>
              <a:t>母婴店</a:t>
            </a:r>
            <a:endParaRPr lang="zh-CN" altLang="en-US" sz="1000">
              <a:latin typeface="微软雅黑" panose="020B0503020204020204" pitchFamily="2" charset="-122"/>
              <a:ea typeface="微软雅黑" panose="020B0503020204020204" pitchFamily="2" charset="-122"/>
            </a:endParaRPr>
          </a:p>
          <a:p>
            <a:pPr>
              <a:lnSpc>
                <a:spcPct val="150000"/>
              </a:lnSpc>
              <a:buNone/>
            </a:pPr>
            <a:r>
              <a:rPr lang="zh-CN" altLang="en-US" sz="1000">
                <a:latin typeface="微软雅黑" panose="020B0503020204020204" pitchFamily="2" charset="-122"/>
                <a:ea typeface="微软雅黑" panose="020B0503020204020204" pitchFamily="2" charset="-122"/>
              </a:rPr>
              <a:t>    </a:t>
            </a:r>
            <a:endParaRPr lang="zh-CN" altLang="en-US" sz="1000">
              <a:latin typeface="微软雅黑" panose="020B0503020204020204" pitchFamily="2" charset="-122"/>
              <a:ea typeface="微软雅黑" panose="020B0503020204020204" pitchFamily="2" charset="-122"/>
            </a:endParaRPr>
          </a:p>
        </p:txBody>
      </p:sp>
      <p:sp>
        <p:nvSpPr>
          <p:cNvPr id="64" name="矩形 63"/>
          <p:cNvSpPr/>
          <p:nvPr/>
        </p:nvSpPr>
        <p:spPr>
          <a:xfrm>
            <a:off x="7091045" y="5128895"/>
            <a:ext cx="1000125" cy="304800"/>
          </a:xfrm>
          <a:prstGeom prst="rect">
            <a:avLst/>
          </a:prstGeom>
          <a:solidFill>
            <a:srgbClr val="00A1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确认</a:t>
            </a:r>
            <a:endParaRPr lang="zh-CN" altLang="en-US"/>
          </a:p>
        </p:txBody>
      </p:sp>
      <p:pic>
        <p:nvPicPr>
          <p:cNvPr id="65" name="图片 64" descr="搜索"/>
          <p:cNvPicPr>
            <a:picLocks noChangeAspect="1"/>
          </p:cNvPicPr>
          <p:nvPr/>
        </p:nvPicPr>
        <p:blipFill>
          <a:blip r:embed="rId5"/>
          <a:stretch>
            <a:fillRect/>
          </a:stretch>
        </p:blipFill>
        <p:spPr>
          <a:xfrm>
            <a:off x="8169275" y="2713355"/>
            <a:ext cx="181610" cy="181610"/>
          </a:xfrm>
          <a:prstGeom prst="rect">
            <a:avLst/>
          </a:prstGeom>
        </p:spPr>
      </p:pic>
      <p:sp>
        <p:nvSpPr>
          <p:cNvPr id="66" name="文本框 65"/>
          <p:cNvSpPr txBox="1"/>
          <p:nvPr/>
        </p:nvSpPr>
        <p:spPr>
          <a:xfrm>
            <a:off x="6570980" y="2200910"/>
            <a:ext cx="2039620" cy="321945"/>
          </a:xfrm>
          <a:prstGeom prst="rect">
            <a:avLst/>
          </a:prstGeom>
          <a:noFill/>
        </p:spPr>
        <p:txBody>
          <a:bodyPr wrap="square" rtlCol="0" anchor="t">
            <a:spAutoFit/>
          </a:bodyPr>
          <a:lstStyle/>
          <a:p>
            <a:pPr>
              <a:lnSpc>
                <a:spcPct val="150000"/>
              </a:lnSpc>
              <a:buNone/>
            </a:pPr>
            <a:r>
              <a:rPr lang="zh-CN" altLang="en-US" sz="1000">
                <a:latin typeface="微软雅黑" panose="020B0503020204020204" pitchFamily="2" charset="-122"/>
                <a:ea typeface="微软雅黑" panose="020B0503020204020204" pitchFamily="2" charset="-122"/>
              </a:rPr>
              <a:t>调货：    同意        拒绝</a:t>
            </a:r>
            <a:endParaRPr lang="zh-CN" altLang="en-US" sz="1000">
              <a:latin typeface="微软雅黑" panose="020B0503020204020204" pitchFamily="2" charset="-122"/>
              <a:ea typeface="微软雅黑" panose="020B0503020204020204" pitchFamily="2" charset="-122"/>
            </a:endParaRPr>
          </a:p>
        </p:txBody>
      </p:sp>
      <p:sp>
        <p:nvSpPr>
          <p:cNvPr id="67" name="矩形 66"/>
          <p:cNvSpPr/>
          <p:nvPr/>
        </p:nvSpPr>
        <p:spPr>
          <a:xfrm>
            <a:off x="9121140" y="1409700"/>
            <a:ext cx="3040380" cy="434340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9602470" y="2059305"/>
            <a:ext cx="2077085" cy="3487420"/>
          </a:xfrm>
          <a:prstGeom prst="rect">
            <a:avLst/>
          </a:prstGeom>
          <a:solidFill>
            <a:schemeClr val="bg1"/>
          </a:solidFill>
          <a:ln w="28575">
            <a:solidFill>
              <a:srgbClr val="00A1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 2050"/>
          <p:cNvSpPr/>
          <p:nvPr/>
        </p:nvSpPr>
        <p:spPr bwMode="auto">
          <a:xfrm>
            <a:off x="10339705" y="2059305"/>
            <a:ext cx="428625" cy="476250"/>
          </a:xfrm>
          <a:custGeom>
            <a:avLst/>
            <a:gdLst>
              <a:gd name="T0" fmla="*/ 1905000 w 1360"/>
              <a:gd name="T1" fmla="*/ 65651 h 1358"/>
              <a:gd name="T2" fmla="*/ 1703294 w 1360"/>
              <a:gd name="T3" fmla="*/ 205463 h 1358"/>
              <a:gd name="T4" fmla="*/ 1507191 w 1360"/>
              <a:gd name="T5" fmla="*/ 363512 h 1358"/>
              <a:gd name="T6" fmla="*/ 1318092 w 1360"/>
              <a:gd name="T7" fmla="*/ 538581 h 1358"/>
              <a:gd name="T8" fmla="*/ 1138798 w 1360"/>
              <a:gd name="T9" fmla="*/ 731887 h 1358"/>
              <a:gd name="T10" fmla="*/ 970710 w 1360"/>
              <a:gd name="T11" fmla="*/ 930055 h 1358"/>
              <a:gd name="T12" fmla="*/ 832037 w 1360"/>
              <a:gd name="T13" fmla="*/ 1130655 h 1358"/>
              <a:gd name="T14" fmla="*/ 715776 w 1360"/>
              <a:gd name="T15" fmla="*/ 1326392 h 1358"/>
              <a:gd name="T16" fmla="*/ 624728 w 1360"/>
              <a:gd name="T17" fmla="*/ 1520914 h 1358"/>
              <a:gd name="T18" fmla="*/ 525276 w 1360"/>
              <a:gd name="T19" fmla="*/ 1580486 h 1358"/>
              <a:gd name="T20" fmla="*/ 455239 w 1360"/>
              <a:gd name="T21" fmla="*/ 1627901 h 1358"/>
              <a:gd name="T22" fmla="*/ 417419 w 1360"/>
              <a:gd name="T23" fmla="*/ 1625469 h 1358"/>
              <a:gd name="T24" fmla="*/ 390805 w 1360"/>
              <a:gd name="T25" fmla="*/ 1551308 h 1358"/>
              <a:gd name="T26" fmla="*/ 336176 w 1360"/>
              <a:gd name="T27" fmla="*/ 1432163 h 1358"/>
              <a:gd name="T28" fmla="*/ 285750 w 1360"/>
              <a:gd name="T29" fmla="*/ 1322745 h 1358"/>
              <a:gd name="T30" fmla="*/ 239526 w 1360"/>
              <a:gd name="T31" fmla="*/ 1231563 h 1358"/>
              <a:gd name="T32" fmla="*/ 196103 w 1360"/>
              <a:gd name="T33" fmla="*/ 1158618 h 1358"/>
              <a:gd name="T34" fmla="*/ 155482 w 1360"/>
              <a:gd name="T35" fmla="*/ 1102693 h 1358"/>
              <a:gd name="T36" fmla="*/ 120463 w 1360"/>
              <a:gd name="T37" fmla="*/ 1061357 h 1358"/>
              <a:gd name="T38" fmla="*/ 81243 w 1360"/>
              <a:gd name="T39" fmla="*/ 1030963 h 1358"/>
              <a:gd name="T40" fmla="*/ 40621 w 1360"/>
              <a:gd name="T41" fmla="*/ 1011511 h 1358"/>
              <a:gd name="T42" fmla="*/ 0 w 1360"/>
              <a:gd name="T43" fmla="*/ 1003001 h 1358"/>
              <a:gd name="T44" fmla="*/ 53228 w 1360"/>
              <a:gd name="T45" fmla="*/ 960449 h 1358"/>
              <a:gd name="T46" fmla="*/ 107857 w 1360"/>
              <a:gd name="T47" fmla="*/ 930055 h 1358"/>
              <a:gd name="T48" fmla="*/ 152680 w 1360"/>
              <a:gd name="T49" fmla="*/ 914250 h 1358"/>
              <a:gd name="T50" fmla="*/ 198904 w 1360"/>
              <a:gd name="T51" fmla="*/ 906956 h 1358"/>
              <a:gd name="T52" fmla="*/ 257735 w 1360"/>
              <a:gd name="T53" fmla="*/ 925192 h 1358"/>
              <a:gd name="T54" fmla="*/ 323570 w 1360"/>
              <a:gd name="T55" fmla="*/ 979901 h 1358"/>
              <a:gd name="T56" fmla="*/ 388004 w 1360"/>
              <a:gd name="T57" fmla="*/ 1067436 h 1358"/>
              <a:gd name="T58" fmla="*/ 458040 w 1360"/>
              <a:gd name="T59" fmla="*/ 1191443 h 1358"/>
              <a:gd name="T60" fmla="*/ 572901 w 1360"/>
              <a:gd name="T61" fmla="*/ 1193875 h 1358"/>
              <a:gd name="T62" fmla="*/ 710173 w 1360"/>
              <a:gd name="T63" fmla="*/ 1000569 h 1358"/>
              <a:gd name="T64" fmla="*/ 861452 w 1360"/>
              <a:gd name="T65" fmla="*/ 813342 h 1358"/>
              <a:gd name="T66" fmla="*/ 1025338 w 1360"/>
              <a:gd name="T67" fmla="*/ 637057 h 1358"/>
              <a:gd name="T68" fmla="*/ 1203232 w 1360"/>
              <a:gd name="T69" fmla="*/ 468067 h 1358"/>
              <a:gd name="T70" fmla="*/ 1385327 w 1360"/>
              <a:gd name="T71" fmla="*/ 314881 h 1358"/>
              <a:gd name="T72" fmla="*/ 1574426 w 1360"/>
              <a:gd name="T73" fmla="*/ 175069 h 1358"/>
              <a:gd name="T74" fmla="*/ 1764926 w 1360"/>
              <a:gd name="T75" fmla="*/ 53493 h 13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60" h="1358">
                <a:moveTo>
                  <a:pt x="1331" y="0"/>
                </a:moveTo>
                <a:lnTo>
                  <a:pt x="1360" y="54"/>
                </a:lnTo>
                <a:lnTo>
                  <a:pt x="1287" y="109"/>
                </a:lnTo>
                <a:lnTo>
                  <a:pt x="1216" y="169"/>
                </a:lnTo>
                <a:lnTo>
                  <a:pt x="1145" y="232"/>
                </a:lnTo>
                <a:lnTo>
                  <a:pt x="1076" y="299"/>
                </a:lnTo>
                <a:lnTo>
                  <a:pt x="1007" y="368"/>
                </a:lnTo>
                <a:lnTo>
                  <a:pt x="941" y="443"/>
                </a:lnTo>
                <a:lnTo>
                  <a:pt x="876" y="520"/>
                </a:lnTo>
                <a:lnTo>
                  <a:pt x="813" y="602"/>
                </a:lnTo>
                <a:lnTo>
                  <a:pt x="751" y="685"/>
                </a:lnTo>
                <a:lnTo>
                  <a:pt x="693" y="765"/>
                </a:lnTo>
                <a:lnTo>
                  <a:pt x="642" y="848"/>
                </a:lnTo>
                <a:lnTo>
                  <a:pt x="594" y="930"/>
                </a:lnTo>
                <a:lnTo>
                  <a:pt x="551" y="1011"/>
                </a:lnTo>
                <a:lnTo>
                  <a:pt x="511" y="1091"/>
                </a:lnTo>
                <a:lnTo>
                  <a:pt x="476" y="1172"/>
                </a:lnTo>
                <a:lnTo>
                  <a:pt x="446" y="1251"/>
                </a:lnTo>
                <a:lnTo>
                  <a:pt x="401" y="1281"/>
                </a:lnTo>
                <a:lnTo>
                  <a:pt x="375" y="1300"/>
                </a:lnTo>
                <a:lnTo>
                  <a:pt x="348" y="1320"/>
                </a:lnTo>
                <a:lnTo>
                  <a:pt x="325" y="1339"/>
                </a:lnTo>
                <a:lnTo>
                  <a:pt x="304" y="1358"/>
                </a:lnTo>
                <a:lnTo>
                  <a:pt x="298" y="1337"/>
                </a:lnTo>
                <a:lnTo>
                  <a:pt x="290" y="1310"/>
                </a:lnTo>
                <a:lnTo>
                  <a:pt x="279" y="1276"/>
                </a:lnTo>
                <a:lnTo>
                  <a:pt x="263" y="1237"/>
                </a:lnTo>
                <a:lnTo>
                  <a:pt x="240" y="1178"/>
                </a:lnTo>
                <a:lnTo>
                  <a:pt x="221" y="1132"/>
                </a:lnTo>
                <a:lnTo>
                  <a:pt x="204" y="1088"/>
                </a:lnTo>
                <a:lnTo>
                  <a:pt x="186" y="1049"/>
                </a:lnTo>
                <a:lnTo>
                  <a:pt x="171" y="1013"/>
                </a:lnTo>
                <a:lnTo>
                  <a:pt x="156" y="982"/>
                </a:lnTo>
                <a:lnTo>
                  <a:pt x="140" y="953"/>
                </a:lnTo>
                <a:lnTo>
                  <a:pt x="125" y="928"/>
                </a:lnTo>
                <a:lnTo>
                  <a:pt x="111" y="907"/>
                </a:lnTo>
                <a:lnTo>
                  <a:pt x="100" y="890"/>
                </a:lnTo>
                <a:lnTo>
                  <a:pt x="86" y="873"/>
                </a:lnTo>
                <a:lnTo>
                  <a:pt x="71" y="859"/>
                </a:lnTo>
                <a:lnTo>
                  <a:pt x="58" y="848"/>
                </a:lnTo>
                <a:lnTo>
                  <a:pt x="44" y="838"/>
                </a:lnTo>
                <a:lnTo>
                  <a:pt x="29" y="832"/>
                </a:lnTo>
                <a:lnTo>
                  <a:pt x="15" y="827"/>
                </a:lnTo>
                <a:lnTo>
                  <a:pt x="0" y="825"/>
                </a:lnTo>
                <a:lnTo>
                  <a:pt x="19" y="806"/>
                </a:lnTo>
                <a:lnTo>
                  <a:pt x="38" y="790"/>
                </a:lnTo>
                <a:lnTo>
                  <a:pt x="58" y="777"/>
                </a:lnTo>
                <a:lnTo>
                  <a:pt x="77" y="765"/>
                </a:lnTo>
                <a:lnTo>
                  <a:pt x="94" y="758"/>
                </a:lnTo>
                <a:lnTo>
                  <a:pt x="109" y="752"/>
                </a:lnTo>
                <a:lnTo>
                  <a:pt x="127" y="748"/>
                </a:lnTo>
                <a:lnTo>
                  <a:pt x="142" y="746"/>
                </a:lnTo>
                <a:lnTo>
                  <a:pt x="163" y="750"/>
                </a:lnTo>
                <a:lnTo>
                  <a:pt x="184" y="761"/>
                </a:lnTo>
                <a:lnTo>
                  <a:pt x="207" y="779"/>
                </a:lnTo>
                <a:lnTo>
                  <a:pt x="231" y="806"/>
                </a:lnTo>
                <a:lnTo>
                  <a:pt x="254" y="838"/>
                </a:lnTo>
                <a:lnTo>
                  <a:pt x="277" y="878"/>
                </a:lnTo>
                <a:lnTo>
                  <a:pt x="302" y="924"/>
                </a:lnTo>
                <a:lnTo>
                  <a:pt x="327" y="980"/>
                </a:lnTo>
                <a:lnTo>
                  <a:pt x="363" y="1063"/>
                </a:lnTo>
                <a:lnTo>
                  <a:pt x="409" y="982"/>
                </a:lnTo>
                <a:lnTo>
                  <a:pt x="457" y="901"/>
                </a:lnTo>
                <a:lnTo>
                  <a:pt x="507" y="823"/>
                </a:lnTo>
                <a:lnTo>
                  <a:pt x="561" y="744"/>
                </a:lnTo>
                <a:lnTo>
                  <a:pt x="615" y="669"/>
                </a:lnTo>
                <a:lnTo>
                  <a:pt x="672" y="596"/>
                </a:lnTo>
                <a:lnTo>
                  <a:pt x="732" y="524"/>
                </a:lnTo>
                <a:lnTo>
                  <a:pt x="795" y="453"/>
                </a:lnTo>
                <a:lnTo>
                  <a:pt x="859" y="385"/>
                </a:lnTo>
                <a:lnTo>
                  <a:pt x="924" y="320"/>
                </a:lnTo>
                <a:lnTo>
                  <a:pt x="989" y="259"/>
                </a:lnTo>
                <a:lnTo>
                  <a:pt x="1055" y="199"/>
                </a:lnTo>
                <a:lnTo>
                  <a:pt x="1124" y="144"/>
                </a:lnTo>
                <a:lnTo>
                  <a:pt x="1191" y="92"/>
                </a:lnTo>
                <a:lnTo>
                  <a:pt x="1260" y="44"/>
                </a:lnTo>
                <a:lnTo>
                  <a:pt x="1331" y="0"/>
                </a:lnTo>
                <a:close/>
              </a:path>
            </a:pathLst>
          </a:custGeom>
          <a:gradFill>
            <a:gsLst>
              <a:gs pos="0">
                <a:srgbClr val="FE4444">
                  <a:alpha val="60000"/>
                </a:srgbClr>
              </a:gs>
              <a:gs pos="100000">
                <a:srgbClr val="832B2B"/>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70" name="文本框 69"/>
          <p:cNvSpPr txBox="1"/>
          <p:nvPr/>
        </p:nvSpPr>
        <p:spPr>
          <a:xfrm>
            <a:off x="9639300" y="2615565"/>
            <a:ext cx="700405" cy="321945"/>
          </a:xfrm>
          <a:prstGeom prst="rect">
            <a:avLst/>
          </a:prstGeom>
          <a:noFill/>
        </p:spPr>
        <p:txBody>
          <a:bodyPr wrap="square" rtlCol="0" anchor="t">
            <a:spAutoFit/>
          </a:bodyPr>
          <a:lstStyle/>
          <a:p>
            <a:pPr>
              <a:lnSpc>
                <a:spcPct val="150000"/>
              </a:lnSpc>
              <a:buNone/>
            </a:pPr>
            <a:r>
              <a:rPr lang="zh-CN" altLang="en-US" sz="1000">
                <a:latin typeface="微软雅黑" panose="020B0503020204020204" pitchFamily="2" charset="-122"/>
                <a:ea typeface="微软雅黑" panose="020B0503020204020204" pitchFamily="2" charset="-122"/>
              </a:rPr>
              <a:t>调货到：    </a:t>
            </a:r>
            <a:endParaRPr lang="zh-CN" altLang="en-US" sz="1000">
              <a:latin typeface="微软雅黑" panose="020B0503020204020204" pitchFamily="2" charset="-122"/>
              <a:ea typeface="微软雅黑" panose="020B0503020204020204" pitchFamily="2" charset="-122"/>
            </a:endParaRPr>
          </a:p>
        </p:txBody>
      </p:sp>
      <p:sp>
        <p:nvSpPr>
          <p:cNvPr id="71" name="矩形 70"/>
          <p:cNvSpPr/>
          <p:nvPr/>
        </p:nvSpPr>
        <p:spPr>
          <a:xfrm>
            <a:off x="10227310" y="2695575"/>
            <a:ext cx="1362075" cy="241935"/>
          </a:xfrm>
          <a:prstGeom prst="rect">
            <a:avLst/>
          </a:prstGeom>
          <a:noFill/>
          <a:ln>
            <a:solidFill>
              <a:srgbClr val="00A1C7"/>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lumMod val="75000"/>
                </a:schemeClr>
              </a:solidFill>
            </a:endParaRPr>
          </a:p>
        </p:txBody>
      </p:sp>
      <p:sp>
        <p:nvSpPr>
          <p:cNvPr id="72" name="文本框 71"/>
          <p:cNvSpPr txBox="1"/>
          <p:nvPr/>
        </p:nvSpPr>
        <p:spPr>
          <a:xfrm>
            <a:off x="10425430" y="2638425"/>
            <a:ext cx="966470" cy="321945"/>
          </a:xfrm>
          <a:prstGeom prst="rect">
            <a:avLst/>
          </a:prstGeom>
          <a:noFill/>
        </p:spPr>
        <p:txBody>
          <a:bodyPr wrap="square" rtlCol="0" anchor="t">
            <a:spAutoFit/>
          </a:bodyPr>
          <a:lstStyle/>
          <a:p>
            <a:pPr>
              <a:lnSpc>
                <a:spcPct val="150000"/>
              </a:lnSpc>
              <a:buNone/>
            </a:pPr>
            <a:r>
              <a:rPr lang="zh-CN" altLang="en-US" sz="1000">
                <a:latin typeface="微软雅黑" panose="020B0503020204020204" pitchFamily="2" charset="-122"/>
                <a:ea typeface="微软雅黑" panose="020B0503020204020204" pitchFamily="2" charset="-122"/>
              </a:rPr>
              <a:t>退货到代理商    </a:t>
            </a:r>
            <a:endParaRPr lang="zh-CN" altLang="en-US" sz="1000">
              <a:latin typeface="微软雅黑" panose="020B0503020204020204" pitchFamily="2" charset="-122"/>
              <a:ea typeface="微软雅黑" panose="020B0503020204020204" pitchFamily="2" charset="-122"/>
            </a:endParaRPr>
          </a:p>
        </p:txBody>
      </p:sp>
      <p:sp>
        <p:nvSpPr>
          <p:cNvPr id="76" name="矩形 75"/>
          <p:cNvSpPr/>
          <p:nvPr/>
        </p:nvSpPr>
        <p:spPr>
          <a:xfrm>
            <a:off x="10215245" y="5141595"/>
            <a:ext cx="1000125" cy="304800"/>
          </a:xfrm>
          <a:prstGeom prst="rect">
            <a:avLst/>
          </a:prstGeom>
          <a:solidFill>
            <a:srgbClr val="00A1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确认</a:t>
            </a:r>
            <a:endParaRPr lang="zh-CN" altLang="en-US"/>
          </a:p>
        </p:txBody>
      </p:sp>
      <p:sp>
        <p:nvSpPr>
          <p:cNvPr id="78" name="文本框 77"/>
          <p:cNvSpPr txBox="1"/>
          <p:nvPr/>
        </p:nvSpPr>
        <p:spPr>
          <a:xfrm>
            <a:off x="9695180" y="2213610"/>
            <a:ext cx="2039620" cy="321945"/>
          </a:xfrm>
          <a:prstGeom prst="rect">
            <a:avLst/>
          </a:prstGeom>
          <a:noFill/>
        </p:spPr>
        <p:txBody>
          <a:bodyPr wrap="square" rtlCol="0" anchor="t">
            <a:spAutoFit/>
          </a:bodyPr>
          <a:lstStyle/>
          <a:p>
            <a:pPr>
              <a:lnSpc>
                <a:spcPct val="150000"/>
              </a:lnSpc>
              <a:buNone/>
            </a:pPr>
            <a:r>
              <a:rPr lang="zh-CN" altLang="en-US" sz="1000">
                <a:latin typeface="微软雅黑" panose="020B0503020204020204" pitchFamily="2" charset="-122"/>
                <a:ea typeface="微软雅黑" panose="020B0503020204020204" pitchFamily="2" charset="-122"/>
              </a:rPr>
              <a:t>退货：    同意        拒绝</a:t>
            </a:r>
            <a:endParaRPr lang="zh-CN" altLang="en-US" sz="1000">
              <a:latin typeface="微软雅黑" panose="020B0503020204020204" pitchFamily="2" charset="-122"/>
              <a:ea typeface="微软雅黑" panose="020B0503020204020204" pitchFamily="2" charset="-122"/>
            </a:endParaRPr>
          </a:p>
        </p:txBody>
      </p:sp>
      <p:sp>
        <p:nvSpPr>
          <p:cNvPr id="80" name="矩形 79"/>
          <p:cNvSpPr/>
          <p:nvPr/>
        </p:nvSpPr>
        <p:spPr>
          <a:xfrm>
            <a:off x="10284460" y="3073400"/>
            <a:ext cx="1247775" cy="1048385"/>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p:cNvSpPr txBox="1"/>
          <p:nvPr/>
        </p:nvSpPr>
        <p:spPr>
          <a:xfrm>
            <a:off x="10232390" y="3191510"/>
            <a:ext cx="1447165" cy="1060450"/>
          </a:xfrm>
          <a:prstGeom prst="rect">
            <a:avLst/>
          </a:prstGeom>
          <a:noFill/>
        </p:spPr>
        <p:txBody>
          <a:bodyPr wrap="square" rtlCol="0" anchor="t">
            <a:spAutoFit/>
          </a:bodyPr>
          <a:lstStyle/>
          <a:p>
            <a:pPr>
              <a:lnSpc>
                <a:spcPct val="150000"/>
              </a:lnSpc>
              <a:buNone/>
            </a:pPr>
            <a:r>
              <a:rPr lang="zh-CN" altLang="en-US" sz="800">
                <a:latin typeface="微软雅黑" panose="020B0503020204020204" pitchFamily="2" charset="-122"/>
                <a:ea typeface="微软雅黑" panose="020B0503020204020204" pitchFamily="2" charset="-122"/>
              </a:rPr>
              <a:t>收货人：黄小姐</a:t>
            </a:r>
            <a:endParaRPr lang="zh-CN" altLang="en-US" sz="800">
              <a:latin typeface="微软雅黑" panose="020B0503020204020204" pitchFamily="2" charset="-122"/>
              <a:ea typeface="微软雅黑" panose="020B0503020204020204" pitchFamily="2" charset="-122"/>
            </a:endParaRPr>
          </a:p>
          <a:p>
            <a:pPr>
              <a:lnSpc>
                <a:spcPct val="150000"/>
              </a:lnSpc>
              <a:buNone/>
            </a:pPr>
            <a:r>
              <a:rPr lang="zh-CN" altLang="en-US" sz="800">
                <a:latin typeface="微软雅黑" panose="020B0503020204020204" pitchFamily="2" charset="-122"/>
                <a:ea typeface="微软雅黑" panose="020B0503020204020204" pitchFamily="2" charset="-122"/>
              </a:rPr>
              <a:t>联系电话：</a:t>
            </a:r>
            <a:r>
              <a:rPr lang="en-US" altLang="zh-CN" sz="800">
                <a:latin typeface="微软雅黑" panose="020B0503020204020204" pitchFamily="2" charset="-122"/>
                <a:ea typeface="微软雅黑" panose="020B0503020204020204" pitchFamily="2" charset="-122"/>
              </a:rPr>
              <a:t>1325642562</a:t>
            </a:r>
            <a:endParaRPr lang="en-US" altLang="zh-CN" sz="800">
              <a:latin typeface="微软雅黑" panose="020B0503020204020204" pitchFamily="2" charset="-122"/>
              <a:ea typeface="微软雅黑" panose="020B0503020204020204" pitchFamily="2" charset="-122"/>
            </a:endParaRPr>
          </a:p>
          <a:p>
            <a:pPr>
              <a:lnSpc>
                <a:spcPct val="150000"/>
              </a:lnSpc>
              <a:buNone/>
            </a:pPr>
            <a:r>
              <a:rPr lang="zh-CN" altLang="en-US" sz="800">
                <a:latin typeface="微软雅黑" panose="020B0503020204020204" pitchFamily="2" charset="-122"/>
                <a:ea typeface="微软雅黑" panose="020B0503020204020204" pitchFamily="2" charset="-122"/>
              </a:rPr>
              <a:t>收货地址</a:t>
            </a:r>
            <a:r>
              <a:rPr lang="en-US" altLang="zh-CN" sz="800">
                <a:latin typeface="微软雅黑" panose="020B0503020204020204" pitchFamily="2" charset="-122"/>
                <a:ea typeface="微软雅黑" panose="020B0503020204020204" pitchFamily="2" charset="-122"/>
              </a:rPr>
              <a:t>:</a:t>
            </a:r>
            <a:r>
              <a:rPr lang="zh-CN" altLang="zh-CN" sz="800">
                <a:latin typeface="微软雅黑" panose="020B0503020204020204" pitchFamily="2" charset="-122"/>
                <a:ea typeface="微软雅黑" panose="020B0503020204020204" pitchFamily="2" charset="-122"/>
              </a:rPr>
              <a:t>深圳市宝安去西乡</a:t>
            </a:r>
            <a:endParaRPr lang="zh-CN" altLang="zh-CN" sz="800">
              <a:latin typeface="微软雅黑" panose="020B0503020204020204" pitchFamily="2" charset="-122"/>
              <a:ea typeface="微软雅黑" panose="020B0503020204020204" pitchFamily="2" charset="-122"/>
            </a:endParaRPr>
          </a:p>
          <a:p>
            <a:pPr>
              <a:lnSpc>
                <a:spcPct val="150000"/>
              </a:lnSpc>
              <a:buNone/>
            </a:pPr>
            <a:r>
              <a:rPr lang="zh-CN" altLang="zh-CN" sz="800">
                <a:latin typeface="微软雅黑" panose="020B0503020204020204" pitchFamily="2" charset="-122"/>
                <a:ea typeface="微软雅黑" panose="020B0503020204020204" pitchFamily="2" charset="-122"/>
              </a:rPr>
              <a:t>     大道</a:t>
            </a:r>
            <a:r>
              <a:rPr lang="en-US" altLang="zh-CN" sz="800">
                <a:latin typeface="微软雅黑" panose="020B0503020204020204" pitchFamily="2" charset="-122"/>
                <a:ea typeface="微软雅黑" panose="020B0503020204020204" pitchFamily="2" charset="-122"/>
              </a:rPr>
              <a:t>F518</a:t>
            </a:r>
            <a:endParaRPr lang="en-US" altLang="zh-CN" sz="800">
              <a:latin typeface="微软雅黑" panose="020B0503020204020204" pitchFamily="2" charset="-122"/>
              <a:ea typeface="微软雅黑" panose="020B0503020204020204" pitchFamily="2" charset="-122"/>
            </a:endParaRPr>
          </a:p>
          <a:p>
            <a:pPr>
              <a:lnSpc>
                <a:spcPct val="150000"/>
              </a:lnSpc>
              <a:buNone/>
            </a:pPr>
            <a:r>
              <a:rPr lang="zh-CN" altLang="en-US" sz="1000">
                <a:latin typeface="微软雅黑" panose="020B0503020204020204" pitchFamily="2" charset="-122"/>
                <a:ea typeface="微软雅黑" panose="020B0503020204020204" pitchFamily="2" charset="-122"/>
              </a:rPr>
              <a:t>    </a:t>
            </a:r>
            <a:endParaRPr lang="zh-CN" altLang="en-US" sz="1000">
              <a:latin typeface="微软雅黑" panose="020B0503020204020204" pitchFamily="2" charset="-122"/>
              <a:ea typeface="微软雅黑" panose="020B0503020204020204" pitchFamily="2" charset="-122"/>
            </a:endParaRPr>
          </a:p>
        </p:txBody>
      </p:sp>
      <p:sp>
        <p:nvSpPr>
          <p:cNvPr id="82" name="左上箭头"/>
          <p:cNvSpPr/>
          <p:nvPr/>
        </p:nvSpPr>
        <p:spPr>
          <a:xfrm>
            <a:off x="7655560" y="3191510"/>
            <a:ext cx="142875" cy="209550"/>
          </a:xfrm>
          <a:custGeom>
            <a:avLst/>
            <a:gdLst>
              <a:gd name="connsiteX0" fmla="*/ 252248 w 662152"/>
              <a:gd name="connsiteY0" fmla="*/ 583324 h 977462"/>
              <a:gd name="connsiteX1" fmla="*/ 63062 w 662152"/>
              <a:gd name="connsiteY1" fmla="*/ 835573 h 977462"/>
              <a:gd name="connsiteX2" fmla="*/ 0 w 662152"/>
              <a:gd name="connsiteY2" fmla="*/ 0 h 977462"/>
              <a:gd name="connsiteX3" fmla="*/ 662152 w 662152"/>
              <a:gd name="connsiteY3" fmla="*/ 472966 h 977462"/>
              <a:gd name="connsiteX4" fmla="*/ 362607 w 662152"/>
              <a:gd name="connsiteY4" fmla="*/ 520262 h 977462"/>
              <a:gd name="connsiteX5" fmla="*/ 583324 w 662152"/>
              <a:gd name="connsiteY5" fmla="*/ 898635 h 977462"/>
              <a:gd name="connsiteX6" fmla="*/ 441434 w 662152"/>
              <a:gd name="connsiteY6" fmla="*/ 977462 h 977462"/>
              <a:gd name="connsiteX7" fmla="*/ 252248 w 662152"/>
              <a:gd name="connsiteY7" fmla="*/ 583324 h 97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152" h="977462">
                <a:moveTo>
                  <a:pt x="252248" y="583324"/>
                </a:moveTo>
                <a:lnTo>
                  <a:pt x="63062" y="835573"/>
                </a:lnTo>
                <a:lnTo>
                  <a:pt x="0" y="0"/>
                </a:lnTo>
                <a:lnTo>
                  <a:pt x="662152" y="472966"/>
                </a:lnTo>
                <a:lnTo>
                  <a:pt x="362607" y="520262"/>
                </a:lnTo>
                <a:lnTo>
                  <a:pt x="583324" y="898635"/>
                </a:lnTo>
                <a:lnTo>
                  <a:pt x="441434" y="977462"/>
                </a:lnTo>
                <a:lnTo>
                  <a:pt x="252248" y="583324"/>
                </a:lnTo>
                <a:close/>
              </a:path>
            </a:pathLst>
          </a:cu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3" name="矩形 82"/>
          <p:cNvSpPr/>
          <p:nvPr/>
        </p:nvSpPr>
        <p:spPr>
          <a:xfrm>
            <a:off x="6892925" y="3876675"/>
            <a:ext cx="1247775" cy="1048385"/>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p:cNvSpPr txBox="1"/>
          <p:nvPr/>
        </p:nvSpPr>
        <p:spPr>
          <a:xfrm>
            <a:off x="6903720" y="3876675"/>
            <a:ext cx="1447165" cy="1060450"/>
          </a:xfrm>
          <a:prstGeom prst="rect">
            <a:avLst/>
          </a:prstGeom>
          <a:noFill/>
        </p:spPr>
        <p:txBody>
          <a:bodyPr wrap="square" rtlCol="0" anchor="t">
            <a:spAutoFit/>
          </a:bodyPr>
          <a:lstStyle/>
          <a:p>
            <a:pPr>
              <a:lnSpc>
                <a:spcPct val="150000"/>
              </a:lnSpc>
              <a:buNone/>
            </a:pPr>
            <a:r>
              <a:rPr lang="zh-CN" altLang="en-US" sz="800">
                <a:latin typeface="微软雅黑" panose="020B0503020204020204" pitchFamily="2" charset="-122"/>
                <a:ea typeface="微软雅黑" panose="020B0503020204020204" pitchFamily="2" charset="-122"/>
              </a:rPr>
              <a:t>收货人：黄小姐</a:t>
            </a:r>
            <a:endParaRPr lang="zh-CN" altLang="en-US" sz="800">
              <a:latin typeface="微软雅黑" panose="020B0503020204020204" pitchFamily="2" charset="-122"/>
              <a:ea typeface="微软雅黑" panose="020B0503020204020204" pitchFamily="2" charset="-122"/>
            </a:endParaRPr>
          </a:p>
          <a:p>
            <a:pPr>
              <a:lnSpc>
                <a:spcPct val="150000"/>
              </a:lnSpc>
              <a:buNone/>
            </a:pPr>
            <a:r>
              <a:rPr lang="zh-CN" altLang="en-US" sz="800">
                <a:latin typeface="微软雅黑" panose="020B0503020204020204" pitchFamily="2" charset="-122"/>
                <a:ea typeface="微软雅黑" panose="020B0503020204020204" pitchFamily="2" charset="-122"/>
              </a:rPr>
              <a:t>联系电话：</a:t>
            </a:r>
            <a:r>
              <a:rPr lang="en-US" altLang="zh-CN" sz="800">
                <a:latin typeface="微软雅黑" panose="020B0503020204020204" pitchFamily="2" charset="-122"/>
                <a:ea typeface="微软雅黑" panose="020B0503020204020204" pitchFamily="2" charset="-122"/>
              </a:rPr>
              <a:t>1325642562</a:t>
            </a:r>
            <a:endParaRPr lang="en-US" altLang="zh-CN" sz="800">
              <a:latin typeface="微软雅黑" panose="020B0503020204020204" pitchFamily="2" charset="-122"/>
              <a:ea typeface="微软雅黑" panose="020B0503020204020204" pitchFamily="2" charset="-122"/>
            </a:endParaRPr>
          </a:p>
          <a:p>
            <a:pPr>
              <a:lnSpc>
                <a:spcPct val="150000"/>
              </a:lnSpc>
              <a:buNone/>
            </a:pPr>
            <a:r>
              <a:rPr lang="zh-CN" altLang="en-US" sz="800">
                <a:latin typeface="微软雅黑" panose="020B0503020204020204" pitchFamily="2" charset="-122"/>
                <a:ea typeface="微软雅黑" panose="020B0503020204020204" pitchFamily="2" charset="-122"/>
              </a:rPr>
              <a:t>收货地址</a:t>
            </a:r>
            <a:r>
              <a:rPr lang="en-US" altLang="zh-CN" sz="800">
                <a:latin typeface="微软雅黑" panose="020B0503020204020204" pitchFamily="2" charset="-122"/>
                <a:ea typeface="微软雅黑" panose="020B0503020204020204" pitchFamily="2" charset="-122"/>
              </a:rPr>
              <a:t>:</a:t>
            </a:r>
            <a:r>
              <a:rPr lang="zh-CN" altLang="zh-CN" sz="800">
                <a:latin typeface="微软雅黑" panose="020B0503020204020204" pitchFamily="2" charset="-122"/>
                <a:ea typeface="微软雅黑" panose="020B0503020204020204" pitchFamily="2" charset="-122"/>
              </a:rPr>
              <a:t>深圳市宝安去西乡</a:t>
            </a:r>
            <a:endParaRPr lang="zh-CN" altLang="zh-CN" sz="800">
              <a:latin typeface="微软雅黑" panose="020B0503020204020204" pitchFamily="2" charset="-122"/>
              <a:ea typeface="微软雅黑" panose="020B0503020204020204" pitchFamily="2" charset="-122"/>
            </a:endParaRPr>
          </a:p>
          <a:p>
            <a:pPr>
              <a:lnSpc>
                <a:spcPct val="150000"/>
              </a:lnSpc>
              <a:buNone/>
            </a:pPr>
            <a:r>
              <a:rPr lang="zh-CN" altLang="zh-CN" sz="800">
                <a:latin typeface="微软雅黑" panose="020B0503020204020204" pitchFamily="2" charset="-122"/>
                <a:ea typeface="微软雅黑" panose="020B0503020204020204" pitchFamily="2" charset="-122"/>
              </a:rPr>
              <a:t>     大道</a:t>
            </a:r>
            <a:r>
              <a:rPr lang="en-US" altLang="zh-CN" sz="800">
                <a:latin typeface="微软雅黑" panose="020B0503020204020204" pitchFamily="2" charset="-122"/>
                <a:ea typeface="微软雅黑" panose="020B0503020204020204" pitchFamily="2" charset="-122"/>
              </a:rPr>
              <a:t>F518</a:t>
            </a:r>
            <a:endParaRPr lang="en-US" altLang="zh-CN" sz="800">
              <a:latin typeface="微软雅黑" panose="020B0503020204020204" pitchFamily="2" charset="-122"/>
              <a:ea typeface="微软雅黑" panose="020B0503020204020204" pitchFamily="2" charset="-122"/>
            </a:endParaRPr>
          </a:p>
          <a:p>
            <a:pPr>
              <a:lnSpc>
                <a:spcPct val="150000"/>
              </a:lnSpc>
              <a:buNone/>
            </a:pPr>
            <a:r>
              <a:rPr lang="zh-CN" altLang="en-US" sz="1000">
                <a:latin typeface="微软雅黑" panose="020B0503020204020204" pitchFamily="2" charset="-122"/>
                <a:ea typeface="微软雅黑" panose="020B0503020204020204" pitchFamily="2" charset="-122"/>
              </a:rPr>
              <a:t>    </a:t>
            </a:r>
            <a:endParaRPr lang="zh-CN" altLang="en-US" sz="1000">
              <a:latin typeface="微软雅黑" panose="020B0503020204020204" pitchFamily="2" charset="-122"/>
              <a:ea typeface="微软雅黑" panose="020B0503020204020204" pitchFamily="2" charset="-122"/>
            </a:endParaRPr>
          </a:p>
        </p:txBody>
      </p:sp>
      <p:pic>
        <p:nvPicPr>
          <p:cNvPr id="3" name="图片 2"/>
          <p:cNvPicPr>
            <a:picLocks noChangeAspect="1"/>
          </p:cNvPicPr>
          <p:nvPr/>
        </p:nvPicPr>
        <p:blipFill>
          <a:blip r:embed="rId6"/>
          <a:stretch>
            <a:fillRect/>
          </a:stretch>
        </p:blipFill>
        <p:spPr>
          <a:xfrm>
            <a:off x="99060" y="1120140"/>
            <a:ext cx="2637155" cy="4683760"/>
          </a:xfrm>
          <a:prstGeom prst="rect">
            <a:avLst/>
          </a:prstGeom>
        </p:spPr>
      </p:pic>
      <p:sp>
        <p:nvSpPr>
          <p:cNvPr id="10" name="矩形 9"/>
          <p:cNvSpPr/>
          <p:nvPr/>
        </p:nvSpPr>
        <p:spPr>
          <a:xfrm>
            <a:off x="254000" y="3965575"/>
            <a:ext cx="1830705" cy="276225"/>
          </a:xfrm>
          <a:prstGeom prst="rect">
            <a:avLst/>
          </a:prstGeom>
          <a:noFill/>
          <a:ln w="952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55600" y="6079490"/>
            <a:ext cx="1811020" cy="275590"/>
          </a:xfrm>
          <a:prstGeom prst="rect">
            <a:avLst/>
          </a:prstGeom>
          <a:noFill/>
        </p:spPr>
        <p:txBody>
          <a:bodyPr wrap="square" rtlCol="0">
            <a:spAutoFit/>
          </a:bodyPr>
          <a:lstStyle/>
          <a:p>
            <a:r>
              <a:rPr lang="zh-CN" altLang="en-US" sz="1200">
                <a:latin typeface="微软雅黑" panose="020B0503020204020204" pitchFamily="2" charset="-122"/>
                <a:ea typeface="微软雅黑" panose="020B0503020204020204" pitchFamily="2" charset="-122"/>
              </a:rPr>
              <a:t>代理商主界面</a:t>
            </a:r>
            <a:endParaRPr lang="zh-CN" altLang="en-US" sz="1200">
              <a:latin typeface="微软雅黑" panose="020B0503020204020204" pitchFamily="2" charset="-122"/>
              <a:ea typeface="微软雅黑" panose="020B0503020204020204" pitchFamily="2" charset="-122"/>
            </a:endParaRPr>
          </a:p>
        </p:txBody>
      </p:sp>
      <p:sp>
        <p:nvSpPr>
          <p:cNvPr id="5" name="文本框 4"/>
          <p:cNvSpPr txBox="1"/>
          <p:nvPr/>
        </p:nvSpPr>
        <p:spPr>
          <a:xfrm>
            <a:off x="3310255" y="6079490"/>
            <a:ext cx="1811020" cy="275590"/>
          </a:xfrm>
          <a:prstGeom prst="rect">
            <a:avLst/>
          </a:prstGeom>
          <a:noFill/>
        </p:spPr>
        <p:txBody>
          <a:bodyPr wrap="square" rtlCol="0">
            <a:spAutoFit/>
          </a:bodyPr>
          <a:lstStyle/>
          <a:p>
            <a:r>
              <a:rPr lang="zh-CN" altLang="en-US" sz="1200">
                <a:latin typeface="微软雅黑" panose="020B0503020204020204" pitchFamily="2" charset="-122"/>
                <a:ea typeface="微软雅黑" panose="020B0503020204020204" pitchFamily="2" charset="-122"/>
              </a:rPr>
              <a:t>订单管理界面</a:t>
            </a:r>
            <a:endParaRPr lang="zh-CN" altLang="en-US" sz="1200">
              <a:latin typeface="微软雅黑" panose="020B0503020204020204" pitchFamily="2" charset="-122"/>
              <a:ea typeface="微软雅黑" panose="020B0503020204020204" pitchFamily="2" charset="-122"/>
            </a:endParaRPr>
          </a:p>
        </p:txBody>
      </p:sp>
      <p:sp>
        <p:nvSpPr>
          <p:cNvPr id="6" name="文本框 5"/>
          <p:cNvSpPr txBox="1"/>
          <p:nvPr/>
        </p:nvSpPr>
        <p:spPr>
          <a:xfrm>
            <a:off x="6539865" y="6098540"/>
            <a:ext cx="1811020" cy="275590"/>
          </a:xfrm>
          <a:prstGeom prst="rect">
            <a:avLst/>
          </a:prstGeom>
          <a:noFill/>
        </p:spPr>
        <p:txBody>
          <a:bodyPr wrap="square" rtlCol="0">
            <a:spAutoFit/>
          </a:bodyPr>
          <a:lstStyle/>
          <a:p>
            <a:r>
              <a:rPr lang="zh-CN" altLang="en-US" sz="1200">
                <a:latin typeface="微软雅黑" panose="020B0503020204020204" pitchFamily="2" charset="-122"/>
                <a:ea typeface="微软雅黑" panose="020B0503020204020204" pitchFamily="2" charset="-122"/>
              </a:rPr>
              <a:t>调货审核界面</a:t>
            </a:r>
            <a:endParaRPr lang="zh-CN" altLang="en-US" sz="1200">
              <a:latin typeface="微软雅黑" panose="020B0503020204020204" pitchFamily="2" charset="-122"/>
              <a:ea typeface="微软雅黑" panose="020B0503020204020204" pitchFamily="2" charset="-122"/>
            </a:endParaRPr>
          </a:p>
        </p:txBody>
      </p:sp>
      <p:sp>
        <p:nvSpPr>
          <p:cNvPr id="7" name="文本框 6"/>
          <p:cNvSpPr txBox="1"/>
          <p:nvPr/>
        </p:nvSpPr>
        <p:spPr>
          <a:xfrm>
            <a:off x="9868535" y="6098540"/>
            <a:ext cx="1811020" cy="275590"/>
          </a:xfrm>
          <a:prstGeom prst="rect">
            <a:avLst/>
          </a:prstGeom>
          <a:noFill/>
        </p:spPr>
        <p:txBody>
          <a:bodyPr wrap="square" rtlCol="0">
            <a:spAutoFit/>
          </a:bodyPr>
          <a:lstStyle/>
          <a:p>
            <a:r>
              <a:rPr lang="zh-CN" altLang="en-US" sz="1200">
                <a:latin typeface="微软雅黑" panose="020B0503020204020204" pitchFamily="2" charset="-122"/>
                <a:ea typeface="微软雅黑" panose="020B0503020204020204" pitchFamily="2" charset="-122"/>
              </a:rPr>
              <a:t>退货审核界面</a:t>
            </a:r>
            <a:endParaRPr lang="zh-CN" altLang="en-US" sz="1200">
              <a:latin typeface="微软雅黑" panose="020B0503020204020204" pitchFamily="2" charset="-122"/>
              <a:ea typeface="微软雅黑" panose="020B0503020204020204" pitchFamily="2" charset="-122"/>
            </a:endParaRPr>
          </a:p>
        </p:txBody>
      </p:sp>
      <p:sp>
        <p:nvSpPr>
          <p:cNvPr id="8" name="矩形 7"/>
          <p:cNvSpPr/>
          <p:nvPr/>
        </p:nvSpPr>
        <p:spPr>
          <a:xfrm>
            <a:off x="998220" y="2282190"/>
            <a:ext cx="1168400" cy="147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800">
                <a:solidFill>
                  <a:schemeClr val="tx1"/>
                </a:solidFill>
              </a:rPr>
              <a:t>代理商    </a:t>
            </a:r>
            <a:r>
              <a:rPr lang="en-US" altLang="zh-CN" sz="800">
                <a:solidFill>
                  <a:schemeClr val="tx1"/>
                </a:solidFill>
              </a:rPr>
              <a:t>id</a:t>
            </a:r>
            <a:r>
              <a:rPr lang="zh-CN" altLang="en-US" sz="800">
                <a:solidFill>
                  <a:schemeClr val="tx1"/>
                </a:solidFill>
              </a:rPr>
              <a:t>： </a:t>
            </a:r>
            <a:r>
              <a:rPr lang="en-US" altLang="zh-CN" sz="800">
                <a:solidFill>
                  <a:schemeClr val="tx1"/>
                </a:solidFill>
              </a:rPr>
              <a:t>1021</a:t>
            </a:r>
            <a:r>
              <a:rPr lang="zh-CN" altLang="en-US" sz="800">
                <a:solidFill>
                  <a:schemeClr val="tx1"/>
                </a:solidFill>
              </a:rPr>
              <a:t> </a:t>
            </a:r>
            <a:endParaRPr lang="zh-CN" altLang="en-US" sz="800">
              <a:solidFill>
                <a:schemeClr val="tx1"/>
              </a:solidFill>
            </a:endParaRPr>
          </a:p>
        </p:txBody>
      </p:sp>
      <p:pic>
        <p:nvPicPr>
          <p:cNvPr id="9" name="图片 8"/>
          <p:cNvPicPr>
            <a:picLocks noChangeAspect="1"/>
          </p:cNvPicPr>
          <p:nvPr/>
        </p:nvPicPr>
        <p:blipFill>
          <a:blip r:embed="rId7"/>
          <a:stretch>
            <a:fillRect/>
          </a:stretch>
        </p:blipFill>
        <p:spPr>
          <a:xfrm>
            <a:off x="4080510" y="1195070"/>
            <a:ext cx="657225" cy="228600"/>
          </a:xfrm>
          <a:prstGeom prst="rect">
            <a:avLst/>
          </a:prstGeom>
        </p:spPr>
      </p:pic>
      <p:pic>
        <p:nvPicPr>
          <p:cNvPr id="12" name="图片 11"/>
          <p:cNvPicPr>
            <a:picLocks noChangeAspect="1"/>
          </p:cNvPicPr>
          <p:nvPr/>
        </p:nvPicPr>
        <p:blipFill>
          <a:blip r:embed="rId7"/>
          <a:stretch>
            <a:fillRect/>
          </a:stretch>
        </p:blipFill>
        <p:spPr>
          <a:xfrm>
            <a:off x="7101205" y="1108075"/>
            <a:ext cx="657225" cy="228600"/>
          </a:xfrm>
          <a:prstGeom prst="rect">
            <a:avLst/>
          </a:prstGeom>
        </p:spPr>
      </p:pic>
      <p:pic>
        <p:nvPicPr>
          <p:cNvPr id="13" name="图片 12"/>
          <p:cNvPicPr>
            <a:picLocks noChangeAspect="1"/>
          </p:cNvPicPr>
          <p:nvPr/>
        </p:nvPicPr>
        <p:blipFill>
          <a:blip r:embed="rId7"/>
          <a:stretch>
            <a:fillRect/>
          </a:stretch>
        </p:blipFill>
        <p:spPr>
          <a:xfrm>
            <a:off x="10215245" y="1168400"/>
            <a:ext cx="657225" cy="228600"/>
          </a:xfrm>
          <a:prstGeom prst="rect">
            <a:avLst/>
          </a:prstGeom>
        </p:spPr>
      </p:pic>
      <p:sp>
        <p:nvSpPr>
          <p:cNvPr id="14" name="矩形 13"/>
          <p:cNvSpPr/>
          <p:nvPr/>
        </p:nvSpPr>
        <p:spPr>
          <a:xfrm>
            <a:off x="128905" y="1606550"/>
            <a:ext cx="2607310" cy="971550"/>
          </a:xfrm>
          <a:prstGeom prst="rect">
            <a:avLst/>
          </a:prstGeom>
          <a:blipFill rotWithShape="1">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304800" y="1822450"/>
            <a:ext cx="539750" cy="539750"/>
          </a:xfrm>
          <a:prstGeom prst="ellipse">
            <a:avLst/>
          </a:prstGeom>
          <a:blipFill rotWithShape="1">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937260" y="1735455"/>
            <a:ext cx="990600" cy="714375"/>
          </a:xfrm>
          <a:prstGeom prst="rect">
            <a:avLst/>
          </a:prstGeom>
          <a:noFill/>
        </p:spPr>
        <p:txBody>
          <a:bodyPr wrap="none" rtlCol="0">
            <a:spAutoFit/>
          </a:bodyPr>
          <a:p>
            <a:pPr>
              <a:lnSpc>
                <a:spcPct val="150000"/>
              </a:lnSpc>
            </a:pPr>
            <a:r>
              <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张三</a:t>
            </a:r>
            <a:endPar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富贵汽修行</a:t>
            </a:r>
            <a:endPar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en-US" altLang="zh-CN"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154321254211</a:t>
            </a:r>
            <a:endParaRPr lang="en-US" altLang="zh-CN"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p:txBody>
      </p:sp>
      <p:pic>
        <p:nvPicPr>
          <p:cNvPr id="17" name="图片 16"/>
          <p:cNvPicPr>
            <a:picLocks noChangeAspect="1"/>
          </p:cNvPicPr>
          <p:nvPr/>
        </p:nvPicPr>
        <p:blipFill>
          <a:blip r:embed="rId10"/>
          <a:stretch>
            <a:fillRect/>
          </a:stretch>
        </p:blipFill>
        <p:spPr>
          <a:xfrm>
            <a:off x="1118235" y="1336675"/>
            <a:ext cx="628650" cy="161925"/>
          </a:xfrm>
          <a:prstGeom prst="rect">
            <a:avLst/>
          </a:prstGeom>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 name="圆角矩形 28"/>
          <p:cNvSpPr/>
          <p:nvPr>
            <p:custDataLst>
              <p:tags r:id="rId1"/>
            </p:custDataLst>
          </p:nvPr>
        </p:nvSpPr>
        <p:spPr>
          <a:xfrm>
            <a:off x="736490" y="3242530"/>
            <a:ext cx="462080" cy="52401"/>
          </a:xfrm>
          <a:prstGeom prst="roundRect">
            <a:avLst>
              <a:gd name="adj" fmla="val 50000"/>
            </a:avLst>
          </a:prstGeom>
          <a:solidFill>
            <a:srgbClr val="E34D4D"/>
          </a:solidFill>
          <a:ln>
            <a:noFill/>
          </a:ln>
        </p:spPr>
        <p:style>
          <a:lnRef idx="2">
            <a:srgbClr val="CCCCCC">
              <a:shade val="50000"/>
            </a:srgbClr>
          </a:lnRef>
          <a:fillRef idx="1">
            <a:srgbClr val="CCCCCC"/>
          </a:fillRef>
          <a:effectRef idx="0">
            <a:srgbClr val="CCCCCC"/>
          </a:effectRef>
          <a:fontRef idx="minor">
            <a:sysClr val="window" lastClr="FFFFFF"/>
          </a:fontRef>
        </p:style>
        <p:txBody>
          <a:bodyPr rtlCol="0" anchor="ctr"/>
          <a:lstStyle/>
          <a:p>
            <a:pPr algn="ctr"/>
            <a:endParaRPr lang="zh-CN" altLang="en-US"/>
          </a:p>
        </p:txBody>
      </p:sp>
      <p:sp>
        <p:nvSpPr>
          <p:cNvPr id="4" name="加号 3"/>
          <p:cNvSpPr/>
          <p:nvPr>
            <p:custDataLst>
              <p:tags r:id="rId2"/>
            </p:custDataLst>
          </p:nvPr>
        </p:nvSpPr>
        <p:spPr>
          <a:xfrm>
            <a:off x="481034" y="349126"/>
            <a:ext cx="284484" cy="284484"/>
          </a:xfrm>
          <a:prstGeom prst="mathPlus">
            <a:avLst>
              <a:gd name="adj1" fmla="val 18833"/>
            </a:avLst>
          </a:prstGeom>
          <a:solidFill>
            <a:srgbClr val="CCCCCC">
              <a:lumMod val="60000"/>
              <a:lumOff val="40000"/>
            </a:srgbClr>
          </a:solidFill>
          <a:ln>
            <a:noFill/>
          </a:ln>
        </p:spPr>
        <p:style>
          <a:lnRef idx="2">
            <a:srgbClr val="CCCCCC">
              <a:shade val="50000"/>
            </a:srgbClr>
          </a:lnRef>
          <a:fillRef idx="1">
            <a:srgbClr val="CCCCCC"/>
          </a:fillRef>
          <a:effectRef idx="0">
            <a:srgbClr val="CCCCCC"/>
          </a:effectRef>
          <a:fontRef idx="minor">
            <a:sysClr val="window" lastClr="FFFFFF"/>
          </a:fontRef>
        </p:style>
        <p:txBody>
          <a:bodyPr rtlCol="0" anchor="ctr"/>
          <a:lstStyle/>
          <a:p>
            <a:pPr algn="ctr"/>
            <a:endParaRPr lang="zh-CN" altLang="en-US"/>
          </a:p>
        </p:txBody>
      </p:sp>
      <p:sp>
        <p:nvSpPr>
          <p:cNvPr id="2" name="文本框 1"/>
          <p:cNvSpPr txBox="1"/>
          <p:nvPr>
            <p:custDataLst>
              <p:tags r:id="rId3"/>
            </p:custDataLst>
          </p:nvPr>
        </p:nvSpPr>
        <p:spPr>
          <a:xfrm>
            <a:off x="635620" y="1086785"/>
            <a:ext cx="3024000" cy="1287730"/>
          </a:xfrm>
          <a:prstGeom prst="rect">
            <a:avLst/>
          </a:prstGeom>
        </p:spPr>
        <p:txBody>
          <a:bodyPr vert="horz" lIns="91440" tIns="45720" rIns="91440" bIns="45720" rtlCol="0" anchor="ctr">
            <a:normAutofit/>
          </a:bodyPr>
          <a:lstStyle>
            <a:lvl1pPr>
              <a:lnSpc>
                <a:spcPct val="120000"/>
              </a:lnSpc>
              <a:spcBef>
                <a:spcPct val="0"/>
              </a:spcBef>
              <a:buNone/>
              <a:defRPr sz="3200" b="1" spc="130">
                <a:solidFill>
                  <a:sysClr val="windowText" lastClr="000000">
                    <a:lumMod val="75000"/>
                    <a:lumOff val="25000"/>
                  </a:sysClr>
                </a:solidFill>
                <a:latin typeface="微软雅黑" panose="020B0503020204020204" pitchFamily="2" charset="-122"/>
                <a:ea typeface="微软雅黑" panose="020B0503020204020204" pitchFamily="2" charset="-122"/>
                <a:cs typeface="Calibri" panose="020F0502020204030204" charset="0"/>
              </a:defRPr>
            </a:lvl1pPr>
          </a:lstStyle>
          <a:p>
            <a:r>
              <a:rPr lang="zh-CN" altLang="en-US">
                <a:latin typeface="Arial" panose="020B0604020202020204" pitchFamily="34" charset="0"/>
              </a:rPr>
              <a:t>第一阶段</a:t>
            </a:r>
            <a:endParaRPr lang="zh-CN" altLang="en-US">
              <a:latin typeface="Arial" panose="020B0604020202020204" pitchFamily="34" charset="0"/>
            </a:endParaRPr>
          </a:p>
        </p:txBody>
      </p:sp>
      <p:sp>
        <p:nvSpPr>
          <p:cNvPr id="3" name="文本框 2"/>
          <p:cNvSpPr txBox="1"/>
          <p:nvPr>
            <p:custDataLst>
              <p:tags r:id="rId4"/>
            </p:custDataLst>
          </p:nvPr>
        </p:nvSpPr>
        <p:spPr>
          <a:xfrm>
            <a:off x="635620" y="2413614"/>
            <a:ext cx="3024000" cy="280633"/>
          </a:xfrm>
          <a:prstGeom prst="rect">
            <a:avLst/>
          </a:prstGeom>
        </p:spPr>
        <p:txBody>
          <a:bodyPr vert="horz" lIns="91440" tIns="45720" rIns="91440" bIns="45720" rtlCol="0" anchor="ctr"/>
          <a:lstStyle>
            <a:lvl1pPr indent="0">
              <a:lnSpc>
                <a:spcPct val="90000"/>
              </a:lnSpc>
              <a:spcBef>
                <a:spcPts val="1000"/>
              </a:spcBef>
              <a:buFont typeface="Arial" panose="020B0604020202020204" pitchFamily="34" charset="0"/>
              <a:buNone/>
              <a:defRPr sz="1300">
                <a:solidFill>
                  <a:sysClr val="window" lastClr="FFFFFF">
                    <a:lumMod val="65000"/>
                  </a:sysClr>
                </a:solidFill>
                <a:latin typeface="微软雅黑" panose="020B0503020204020204" pitchFamily="2" charset="-122"/>
                <a:ea typeface="微软雅黑" panose="020B0503020204020204" pitchFamily="2" charset="-122"/>
                <a:cs typeface="Open Sans Light" panose="020B03060305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600" b="1">
                <a:solidFill>
                  <a:srgbClr val="FF0000"/>
                </a:solidFill>
                <a:latin typeface="Arial" panose="020B0604020202020204" pitchFamily="34" charset="0"/>
              </a:rPr>
              <a:t>主要以吸粉，拓新为主</a:t>
            </a:r>
            <a:endParaRPr lang="zh-CN" altLang="en-US" sz="1600" b="1">
              <a:solidFill>
                <a:srgbClr val="FF0000"/>
              </a:solidFill>
              <a:latin typeface="Arial" panose="020B0604020202020204" pitchFamily="34" charset="0"/>
            </a:endParaRPr>
          </a:p>
        </p:txBody>
      </p:sp>
      <p:sp>
        <p:nvSpPr>
          <p:cNvPr id="7" name="文本框 6"/>
          <p:cNvSpPr txBox="1"/>
          <p:nvPr>
            <p:custDataLst>
              <p:tags r:id="rId5"/>
            </p:custDataLst>
          </p:nvPr>
        </p:nvSpPr>
        <p:spPr>
          <a:xfrm>
            <a:off x="635620" y="3588451"/>
            <a:ext cx="3024000" cy="1993238"/>
          </a:xfrm>
          <a:prstGeom prst="rect">
            <a:avLst/>
          </a:prstGeom>
        </p:spPr>
        <p:txBody>
          <a:bodyPr wrap="square" anchor="ctr">
            <a:normAutofit lnSpcReduction="10000"/>
          </a:bodyPr>
          <a:lstStyle>
            <a:defPPr>
              <a:defRPr lang="zh-CN"/>
            </a:defPPr>
            <a:lvl1pPr>
              <a:lnSpc>
                <a:spcPct val="150000"/>
              </a:lnSpc>
              <a:spcAft>
                <a:spcPts val="1000"/>
              </a:spcAft>
              <a:defRPr sz="1400" spc="150">
                <a:solidFill>
                  <a:sysClr val="window" lastClr="FFFFFF">
                    <a:lumMod val="65000"/>
                  </a:sysClr>
                </a:solidFill>
                <a:latin typeface="微软雅黑" panose="020B0503020204020204" pitchFamily="2" charset="-122"/>
                <a:ea typeface="微软雅黑" panose="020B0503020204020204" pitchFamily="2" charset="-122"/>
              </a:defRPr>
            </a:lvl1pPr>
          </a:lstStyle>
          <a:p>
            <a:r>
              <a:rPr lang="zh-CN" altLang="en-US">
                <a:latin typeface="Arial" panose="020B0604020202020204" pitchFamily="34" charset="0"/>
              </a:rPr>
              <a:t>会员如何吸引？</a:t>
            </a:r>
            <a:endParaRPr lang="zh-CN" altLang="en-US">
              <a:latin typeface="Arial" panose="020B0604020202020204" pitchFamily="34" charset="0"/>
            </a:endParaRPr>
          </a:p>
          <a:p>
            <a:r>
              <a:rPr lang="zh-CN" altLang="en-US">
                <a:latin typeface="Arial" panose="020B0604020202020204" pitchFamily="34" charset="0"/>
              </a:rPr>
              <a:t>如何更好的服务门店？</a:t>
            </a:r>
            <a:endParaRPr lang="zh-CN" altLang="en-US">
              <a:latin typeface="Arial" panose="020B0604020202020204" pitchFamily="34" charset="0"/>
            </a:endParaRPr>
          </a:p>
          <a:p>
            <a:r>
              <a:rPr lang="zh-CN" altLang="en-US">
                <a:latin typeface="Arial" panose="020B0604020202020204" pitchFamily="34" charset="0"/>
              </a:rPr>
              <a:t>如何更好的激励技师？</a:t>
            </a:r>
            <a:endParaRPr lang="zh-CN" altLang="en-US">
              <a:latin typeface="Arial" panose="020B0604020202020204" pitchFamily="34" charset="0"/>
            </a:endParaRPr>
          </a:p>
          <a:p>
            <a:r>
              <a:rPr lang="zh-CN" altLang="en-US">
                <a:latin typeface="Arial" panose="020B0604020202020204" pitchFamily="34" charset="0"/>
              </a:rPr>
              <a:t>如果使消费者帮助企业迅速传播？</a:t>
            </a:r>
            <a:endParaRPr lang="zh-CN" altLang="en-US">
              <a:latin typeface="Arial" panose="020B0604020202020204" pitchFamily="34" charset="0"/>
            </a:endParaRPr>
          </a:p>
        </p:txBody>
      </p:sp>
      <p:pic>
        <p:nvPicPr>
          <p:cNvPr id="10" name="PA-组合 4"/>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5327920" y="0"/>
            <a:ext cx="6864080" cy="6858000"/>
          </a:xfrm>
          <a:prstGeom prst="rect">
            <a:avLst/>
          </a:prstGeom>
        </p:spPr>
      </p:pic>
      <p:pic>
        <p:nvPicPr>
          <p:cNvPr id="5" name="图片 4"/>
          <p:cNvPicPr>
            <a:picLocks noChangeAspect="1"/>
          </p:cNvPicPr>
          <p:nvPr/>
        </p:nvPicPr>
        <p:blipFill>
          <a:blip r:embed="rId8"/>
          <a:stretch>
            <a:fillRect/>
          </a:stretch>
        </p:blipFill>
        <p:spPr>
          <a:xfrm>
            <a:off x="10799445" y="153670"/>
            <a:ext cx="1236345" cy="954405"/>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646295" y="640080"/>
            <a:ext cx="3023443" cy="584775"/>
          </a:xfrm>
          <a:prstGeom prst="rect">
            <a:avLst/>
          </a:prstGeom>
          <a:noFill/>
        </p:spPr>
        <p:txBody>
          <a:bodyPr wrap="square" rtlCol="0">
            <a:spAutoFit/>
          </a:bodyPr>
          <a:lstStyle/>
          <a:p>
            <a:pPr algn="dist"/>
            <a:r>
              <a:rPr lang="zh-CN" altLang="en-US" sz="3200" b="1" dirty="0">
                <a:latin typeface="微软雅黑" panose="020B0503020204020204" pitchFamily="2" charset="-122"/>
                <a:ea typeface="微软雅黑" panose="020B0503020204020204" pitchFamily="2" charset="-122"/>
              </a:rPr>
              <a:t>落地方案</a:t>
            </a:r>
            <a:endParaRPr lang="zh-CN" altLang="en-US" sz="3200" b="1" dirty="0">
              <a:latin typeface="微软雅黑" panose="020B0503020204020204" pitchFamily="2" charset="-122"/>
              <a:ea typeface="微软雅黑" panose="020B0503020204020204" pitchFamily="2" charset="-122"/>
            </a:endParaRPr>
          </a:p>
        </p:txBody>
      </p:sp>
      <p:grpSp>
        <p:nvGrpSpPr>
          <p:cNvPr id="25" name="组合 24"/>
          <p:cNvGrpSpPr/>
          <p:nvPr/>
        </p:nvGrpSpPr>
        <p:grpSpPr>
          <a:xfrm>
            <a:off x="-140966" y="1928495"/>
            <a:ext cx="12288515" cy="2927350"/>
            <a:chOff x="-15" y="2955"/>
            <a:chExt cx="19198" cy="4610"/>
          </a:xfrm>
        </p:grpSpPr>
        <p:sp>
          <p:nvSpPr>
            <p:cNvPr id="2" name="矩形 1"/>
            <p:cNvSpPr/>
            <p:nvPr/>
          </p:nvSpPr>
          <p:spPr>
            <a:xfrm>
              <a:off x="-15" y="2955"/>
              <a:ext cx="12133" cy="4610"/>
            </a:xfrm>
            <a:prstGeom prst="rect">
              <a:avLst/>
            </a:prstGeom>
            <a:solidFill>
              <a:schemeClr val="tx2">
                <a:lumMod val="7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930" y="5261"/>
              <a:ext cx="1165" cy="580"/>
            </a:xfrm>
            <a:prstGeom prst="rect">
              <a:avLst/>
            </a:prstGeom>
            <a:noFill/>
          </p:spPr>
          <p:txBody>
            <a:bodyPr wrap="square" rtlCol="0">
              <a:spAutoFit/>
            </a:bodyPr>
            <a:lstStyle/>
            <a:p>
              <a:pPr algn="ctr"/>
              <a:r>
                <a:rPr lang="zh-CN" altLang="en-US">
                  <a:latin typeface="微软雅黑" panose="020B0503020204020204" pitchFamily="2" charset="-122"/>
                  <a:ea typeface="微软雅黑" panose="020B0503020204020204" pitchFamily="2" charset="-122"/>
                </a:rPr>
                <a:t>品牌</a:t>
              </a:r>
              <a:endParaRPr lang="zh-CN" altLang="en-US">
                <a:latin typeface="微软雅黑" panose="020B0503020204020204" pitchFamily="2" charset="-122"/>
                <a:ea typeface="微软雅黑" panose="020B0503020204020204" pitchFamily="2" charset="-122"/>
              </a:endParaRPr>
            </a:p>
          </p:txBody>
        </p:sp>
        <p:sp>
          <p:nvSpPr>
            <p:cNvPr id="4" name="文本框 3"/>
            <p:cNvSpPr txBox="1"/>
            <p:nvPr/>
          </p:nvSpPr>
          <p:spPr>
            <a:xfrm>
              <a:off x="2961" y="5261"/>
              <a:ext cx="1400" cy="580"/>
            </a:xfrm>
            <a:prstGeom prst="rect">
              <a:avLst/>
            </a:prstGeom>
            <a:noFill/>
          </p:spPr>
          <p:txBody>
            <a:bodyPr wrap="square" rtlCol="0">
              <a:spAutoFit/>
            </a:bodyPr>
            <a:lstStyle/>
            <a:p>
              <a:pPr algn="ctr"/>
              <a:r>
                <a:rPr lang="zh-CN" altLang="en-US">
                  <a:latin typeface="微软雅黑" panose="020B0503020204020204" pitchFamily="2" charset="-122"/>
                  <a:ea typeface="微软雅黑" panose="020B0503020204020204" pitchFamily="2" charset="-122"/>
                </a:rPr>
                <a:t>合伙人</a:t>
              </a:r>
              <a:endParaRPr lang="zh-CN" altLang="en-US">
                <a:latin typeface="微软雅黑" panose="020B0503020204020204" pitchFamily="2" charset="-122"/>
                <a:ea typeface="微软雅黑" panose="020B0503020204020204" pitchFamily="2" charset="-122"/>
              </a:endParaRPr>
            </a:p>
          </p:txBody>
        </p:sp>
        <p:sp>
          <p:nvSpPr>
            <p:cNvPr id="6" name="文本框 5"/>
            <p:cNvSpPr txBox="1"/>
            <p:nvPr/>
          </p:nvSpPr>
          <p:spPr>
            <a:xfrm>
              <a:off x="6830" y="5261"/>
              <a:ext cx="1165" cy="580"/>
            </a:xfrm>
            <a:prstGeom prst="rect">
              <a:avLst/>
            </a:prstGeom>
            <a:noFill/>
          </p:spPr>
          <p:txBody>
            <a:bodyPr wrap="square" rtlCol="0">
              <a:spAutoFit/>
            </a:bodyPr>
            <a:lstStyle/>
            <a:p>
              <a:pPr algn="ctr"/>
              <a:r>
                <a:rPr lang="zh-CN" altLang="en-US">
                  <a:latin typeface="微软雅黑" panose="020B0503020204020204" pitchFamily="2" charset="-122"/>
                  <a:ea typeface="微软雅黑" panose="020B0503020204020204" pitchFamily="2" charset="-122"/>
                </a:rPr>
                <a:t>技师</a:t>
              </a:r>
              <a:endParaRPr lang="zh-CN" altLang="en-US">
                <a:latin typeface="微软雅黑" panose="020B0503020204020204" pitchFamily="2" charset="-122"/>
                <a:ea typeface="微软雅黑" panose="020B0503020204020204" pitchFamily="2" charset="-122"/>
              </a:endParaRPr>
            </a:p>
          </p:txBody>
        </p:sp>
        <p:sp>
          <p:nvSpPr>
            <p:cNvPr id="5" name="文本框 4"/>
            <p:cNvSpPr txBox="1"/>
            <p:nvPr/>
          </p:nvSpPr>
          <p:spPr>
            <a:xfrm>
              <a:off x="8923" y="5261"/>
              <a:ext cx="1419" cy="580"/>
            </a:xfrm>
            <a:prstGeom prst="rect">
              <a:avLst/>
            </a:prstGeom>
            <a:noFill/>
          </p:spPr>
          <p:txBody>
            <a:bodyPr wrap="square" rtlCol="0">
              <a:spAutoFit/>
            </a:bodyPr>
            <a:lstStyle/>
            <a:p>
              <a:pPr algn="ctr"/>
              <a:r>
                <a:rPr lang="zh-CN" altLang="en-US" dirty="0">
                  <a:latin typeface="微软雅黑" panose="020B0503020204020204" pitchFamily="2" charset="-122"/>
                  <a:ea typeface="微软雅黑" panose="020B0503020204020204" pitchFamily="2" charset="-122"/>
                </a:rPr>
                <a:t>消费者</a:t>
              </a:r>
              <a:endParaRPr lang="zh-CN" altLang="en-US" dirty="0">
                <a:latin typeface="微软雅黑" panose="020B0503020204020204" pitchFamily="2" charset="-122"/>
                <a:ea typeface="微软雅黑" panose="020B0503020204020204" pitchFamily="2" charset="-122"/>
              </a:endParaRPr>
            </a:p>
          </p:txBody>
        </p:sp>
        <p:pic>
          <p:nvPicPr>
            <p:cNvPr id="18" name="图片 17"/>
            <p:cNvPicPr>
              <a:picLocks noChangeAspect="1"/>
            </p:cNvPicPr>
            <p:nvPr/>
          </p:nvPicPr>
          <p:blipFill>
            <a:blip r:embed="rId1"/>
            <a:stretch>
              <a:fillRect/>
            </a:stretch>
          </p:blipFill>
          <p:spPr>
            <a:xfrm>
              <a:off x="12118" y="2955"/>
              <a:ext cx="7065" cy="4609"/>
            </a:xfrm>
            <a:prstGeom prst="rect">
              <a:avLst/>
            </a:prstGeom>
          </p:spPr>
        </p:pic>
        <p:sp>
          <p:nvSpPr>
            <p:cNvPr id="12" name="文本框 11"/>
            <p:cNvSpPr txBox="1"/>
            <p:nvPr/>
          </p:nvSpPr>
          <p:spPr>
            <a:xfrm>
              <a:off x="4928" y="5261"/>
              <a:ext cx="1165" cy="580"/>
            </a:xfrm>
            <a:prstGeom prst="rect">
              <a:avLst/>
            </a:prstGeom>
            <a:noFill/>
          </p:spPr>
          <p:txBody>
            <a:bodyPr wrap="square" rtlCol="0">
              <a:spAutoFit/>
            </a:bodyPr>
            <a:p>
              <a:pPr algn="ctr"/>
              <a:r>
                <a:rPr lang="zh-CN" altLang="en-US">
                  <a:latin typeface="微软雅黑" panose="020B0503020204020204" pitchFamily="2" charset="-122"/>
                  <a:ea typeface="微软雅黑" panose="020B0503020204020204" pitchFamily="2" charset="-122"/>
                </a:rPr>
                <a:t>门店</a:t>
              </a:r>
              <a:endParaRPr lang="zh-CN" altLang="en-US">
                <a:latin typeface="微软雅黑" panose="020B0503020204020204" pitchFamily="2" charset="-122"/>
                <a:ea typeface="微软雅黑" panose="020B0503020204020204" pitchFamily="2" charset="-122"/>
              </a:endParaRPr>
            </a:p>
          </p:txBody>
        </p:sp>
      </p:grpSp>
      <p:sp>
        <p:nvSpPr>
          <p:cNvPr id="22" name="文本框 21"/>
          <p:cNvSpPr txBox="1"/>
          <p:nvPr/>
        </p:nvSpPr>
        <p:spPr>
          <a:xfrm>
            <a:off x="603885" y="5255895"/>
            <a:ext cx="10984230" cy="1291590"/>
          </a:xfrm>
          <a:prstGeom prst="rect">
            <a:avLst/>
          </a:prstGeom>
          <a:noFill/>
        </p:spPr>
        <p:txBody>
          <a:bodyPr wrap="square" rtlCol="0">
            <a:spAutoFit/>
          </a:bodyPr>
          <a:lstStyle/>
          <a:p>
            <a:pPr>
              <a:lnSpc>
                <a:spcPct val="150000"/>
              </a:lnSpc>
            </a:pPr>
            <a:r>
              <a:rPr lang="zh-CN" altLang="en-US" sz="2000" b="1">
                <a:solidFill>
                  <a:srgbClr val="C00000"/>
                </a:solidFill>
                <a:latin typeface="微软雅黑" panose="020B0503020204020204" pitchFamily="2" charset="-122"/>
                <a:ea typeface="微软雅黑" panose="020B0503020204020204" pitchFamily="2" charset="-122"/>
              </a:rPr>
              <a:t>模式</a:t>
            </a:r>
            <a:endParaRPr lang="zh-CN" altLang="en-US" sz="1600">
              <a:latin typeface="微软雅黑" panose="020B0503020204020204" pitchFamily="2" charset="-122"/>
              <a:ea typeface="微软雅黑" panose="020B0503020204020204" pitchFamily="2" charset="-122"/>
            </a:endParaRPr>
          </a:p>
          <a:p>
            <a:pPr>
              <a:lnSpc>
                <a:spcPct val="150000"/>
              </a:lnSpc>
            </a:pPr>
            <a:r>
              <a:rPr lang="zh-CN" altLang="en-US" sz="1600">
                <a:latin typeface="微软雅黑" panose="020B0503020204020204" pitchFamily="2" charset="-122"/>
                <a:ea typeface="微软雅黑" panose="020B0503020204020204" pitchFamily="2" charset="-122"/>
              </a:rPr>
              <a:t>智能化物流系统，关联厂家，分仓，门店，消费者，可以使库存智能化，有效解决库存不足，备货等行业痛点，同时分销系统，门店工具解决渠道拓展，品牌推广问题，帮助企业更好运转产品，帮助业务员更好开拓市场，服务市场。</a:t>
            </a:r>
            <a:endParaRPr lang="zh-CN" altLang="en-US" sz="1600">
              <a:latin typeface="微软雅黑" panose="020B0503020204020204" pitchFamily="2" charset="-122"/>
              <a:ea typeface="微软雅黑" panose="020B0503020204020204" pitchFamily="2" charset="-122"/>
            </a:endParaRPr>
          </a:p>
        </p:txBody>
      </p:sp>
      <p:sp>
        <p:nvSpPr>
          <p:cNvPr id="7" name="文本框 6"/>
          <p:cNvSpPr txBox="1"/>
          <p:nvPr/>
        </p:nvSpPr>
        <p:spPr>
          <a:xfrm>
            <a:off x="2694305" y="4062730"/>
            <a:ext cx="1885950" cy="521970"/>
          </a:xfrm>
          <a:prstGeom prst="rect">
            <a:avLst/>
          </a:prstGeom>
          <a:noFill/>
        </p:spPr>
        <p:txBody>
          <a:bodyPr wrap="none" rtlCol="0">
            <a:spAutoFit/>
          </a:bodyPr>
          <a:lstStyle/>
          <a:p>
            <a:r>
              <a:rPr lang="zh-CN" altLang="en-US" sz="2800" b="1">
                <a:solidFill>
                  <a:srgbClr val="C00000"/>
                </a:solidFill>
                <a:latin typeface="微软雅黑" panose="020B0503020204020204" pitchFamily="2" charset="-122"/>
                <a:ea typeface="微软雅黑" panose="020B0503020204020204" pitchFamily="2" charset="-122"/>
              </a:rPr>
              <a:t>数   据   化</a:t>
            </a:r>
            <a:endParaRPr lang="zh-CN" altLang="en-US" sz="2800" b="1">
              <a:solidFill>
                <a:srgbClr val="C00000"/>
              </a:solidFill>
              <a:latin typeface="微软雅黑" panose="020B0503020204020204" pitchFamily="2" charset="-122"/>
              <a:ea typeface="微软雅黑" panose="020B0503020204020204" pitchFamily="2" charset="-122"/>
            </a:endParaRPr>
          </a:p>
        </p:txBody>
      </p:sp>
      <p:pic>
        <p:nvPicPr>
          <p:cNvPr id="8" name="图片 7"/>
          <p:cNvPicPr>
            <a:picLocks noChangeAspect="1"/>
          </p:cNvPicPr>
          <p:nvPr/>
        </p:nvPicPr>
        <p:blipFill>
          <a:blip r:embed="rId2"/>
          <a:stretch>
            <a:fillRect/>
          </a:stretch>
        </p:blipFill>
        <p:spPr>
          <a:xfrm>
            <a:off x="659765" y="2498090"/>
            <a:ext cx="601980" cy="615950"/>
          </a:xfrm>
          <a:prstGeom prst="rect">
            <a:avLst/>
          </a:prstGeom>
        </p:spPr>
      </p:pic>
      <p:pic>
        <p:nvPicPr>
          <p:cNvPr id="9" name="图片 8"/>
          <p:cNvPicPr>
            <a:picLocks noChangeAspect="1"/>
          </p:cNvPicPr>
          <p:nvPr/>
        </p:nvPicPr>
        <p:blipFill>
          <a:blip r:embed="rId3"/>
          <a:stretch>
            <a:fillRect/>
          </a:stretch>
        </p:blipFill>
        <p:spPr>
          <a:xfrm>
            <a:off x="1946275" y="2566670"/>
            <a:ext cx="531495" cy="547370"/>
          </a:xfrm>
          <a:prstGeom prst="rect">
            <a:avLst/>
          </a:prstGeom>
        </p:spPr>
      </p:pic>
      <p:pic>
        <p:nvPicPr>
          <p:cNvPr id="10" name="图片 9"/>
          <p:cNvPicPr>
            <a:picLocks noChangeAspect="1"/>
          </p:cNvPicPr>
          <p:nvPr/>
        </p:nvPicPr>
        <p:blipFill>
          <a:blip r:embed="rId4"/>
          <a:stretch>
            <a:fillRect/>
          </a:stretch>
        </p:blipFill>
        <p:spPr>
          <a:xfrm>
            <a:off x="3118485" y="2566670"/>
            <a:ext cx="554355" cy="587375"/>
          </a:xfrm>
          <a:prstGeom prst="rect">
            <a:avLst/>
          </a:prstGeom>
        </p:spPr>
      </p:pic>
      <p:pic>
        <p:nvPicPr>
          <p:cNvPr id="15" name="图片 14"/>
          <p:cNvPicPr>
            <a:picLocks noChangeAspect="1"/>
          </p:cNvPicPr>
          <p:nvPr/>
        </p:nvPicPr>
        <p:blipFill>
          <a:blip r:embed="rId5"/>
          <a:stretch>
            <a:fillRect/>
          </a:stretch>
        </p:blipFill>
        <p:spPr>
          <a:xfrm>
            <a:off x="5779978" y="2572385"/>
            <a:ext cx="508635" cy="581660"/>
          </a:xfrm>
          <a:prstGeom prst="rect">
            <a:avLst/>
          </a:prstGeom>
        </p:spPr>
      </p:pic>
      <p:cxnSp>
        <p:nvCxnSpPr>
          <p:cNvPr id="11" name="直接连接符 10"/>
          <p:cNvCxnSpPr/>
          <p:nvPr/>
        </p:nvCxnSpPr>
        <p:spPr>
          <a:xfrm>
            <a:off x="455930" y="3847465"/>
            <a:ext cx="6150610" cy="0"/>
          </a:xfrm>
          <a:prstGeom prst="line">
            <a:avLst/>
          </a:prstGeom>
          <a:ln w="317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5"/>
          <a:stretch>
            <a:fillRect/>
          </a:stretch>
        </p:blipFill>
        <p:spPr>
          <a:xfrm>
            <a:off x="4358848" y="2572385"/>
            <a:ext cx="508635" cy="581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800475" y="618490"/>
            <a:ext cx="5560060" cy="460375"/>
          </a:xfrm>
          <a:prstGeom prst="rect">
            <a:avLst/>
          </a:prstGeom>
          <a:noFill/>
        </p:spPr>
        <p:txBody>
          <a:bodyPr wrap="square" rtlCol="0">
            <a:spAutoFit/>
          </a:bodyPr>
          <a:p>
            <a:r>
              <a:rPr lang="zh-CN" altLang="en-US" sz="2400" b="1">
                <a:solidFill>
                  <a:srgbClr val="FF0000"/>
                </a:solidFill>
                <a:latin typeface="微软雅黑" panose="020B0503020204020204" pitchFamily="2" charset="-122"/>
                <a:ea typeface="微软雅黑" panose="020B0503020204020204" pitchFamily="2" charset="-122"/>
              </a:rPr>
              <a:t>如何运用产品结合角色完成会员积累？</a:t>
            </a:r>
            <a:endParaRPr lang="zh-CN" altLang="en-US" sz="2400" b="1">
              <a:solidFill>
                <a:srgbClr val="FF0000"/>
              </a:solidFill>
              <a:latin typeface="微软雅黑" panose="020B0503020204020204" pitchFamily="2" charset="-122"/>
              <a:ea typeface="微软雅黑" panose="020B0503020204020204" pitchFamily="2" charset="-122"/>
            </a:endParaRPr>
          </a:p>
        </p:txBody>
      </p:sp>
      <p:grpSp>
        <p:nvGrpSpPr>
          <p:cNvPr id="11" name="组合 10"/>
          <p:cNvGrpSpPr/>
          <p:nvPr/>
        </p:nvGrpSpPr>
        <p:grpSpPr>
          <a:xfrm>
            <a:off x="3312160" y="3345180"/>
            <a:ext cx="2891155" cy="3030220"/>
            <a:chOff x="1253" y="5068"/>
            <a:chExt cx="4553" cy="4772"/>
          </a:xfrm>
        </p:grpSpPr>
        <p:sp>
          <p:nvSpPr>
            <p:cNvPr id="3" name="文本框 2"/>
            <p:cNvSpPr txBox="1"/>
            <p:nvPr/>
          </p:nvSpPr>
          <p:spPr>
            <a:xfrm>
              <a:off x="2094" y="5068"/>
              <a:ext cx="2255" cy="628"/>
            </a:xfrm>
            <a:prstGeom prst="rect">
              <a:avLst/>
            </a:prstGeom>
            <a:noFill/>
          </p:spPr>
          <p:txBody>
            <a:bodyPr wrap="square" rtlCol="0">
              <a:spAutoFit/>
            </a:bodyPr>
            <a:p>
              <a:pPr algn="ctr"/>
              <a:r>
                <a:rPr lang="zh-CN" altLang="en-US" sz="2000" b="1">
                  <a:latin typeface="微软雅黑" panose="020B0503020204020204" pitchFamily="2" charset="-122"/>
                  <a:ea typeface="微软雅黑" panose="020B0503020204020204" pitchFamily="2" charset="-122"/>
                </a:rPr>
                <a:t>门店</a:t>
              </a:r>
              <a:endParaRPr lang="zh-CN" altLang="en-US" sz="2000" b="1">
                <a:latin typeface="微软雅黑" panose="020B0503020204020204" pitchFamily="2" charset="-122"/>
                <a:ea typeface="微软雅黑" panose="020B0503020204020204" pitchFamily="2" charset="-122"/>
              </a:endParaRPr>
            </a:p>
          </p:txBody>
        </p:sp>
        <p:sp>
          <p:nvSpPr>
            <p:cNvPr id="9" name="文本框 8"/>
            <p:cNvSpPr txBox="1"/>
            <p:nvPr/>
          </p:nvSpPr>
          <p:spPr>
            <a:xfrm>
              <a:off x="1816" y="6181"/>
              <a:ext cx="3386" cy="1452"/>
            </a:xfrm>
            <a:prstGeom prst="rect">
              <a:avLst/>
            </a:prstGeom>
            <a:noFill/>
          </p:spPr>
          <p:txBody>
            <a:bodyPr wrap="square" rtlCol="0">
              <a:spAutoFit/>
            </a:bodyPr>
            <a:p>
              <a:pPr>
                <a:lnSpc>
                  <a:spcPct val="150000"/>
                </a:lnSpc>
              </a:pPr>
              <a:r>
                <a:rPr lang="zh-CN" altLang="en-US">
                  <a:solidFill>
                    <a:srgbClr val="FF0000"/>
                  </a:solidFill>
                  <a:latin typeface="微软雅黑" panose="020B0503020204020204" pitchFamily="2" charset="-122"/>
                  <a:ea typeface="微软雅黑" panose="020B0503020204020204" pitchFamily="2" charset="-122"/>
                </a:rPr>
                <a:t>傻瓜式管理工具</a:t>
              </a:r>
              <a:endParaRPr lang="zh-CN" altLang="en-US">
                <a:solidFill>
                  <a:srgbClr val="FF0000"/>
                </a:solidFill>
                <a:latin typeface="微软雅黑" panose="020B0503020204020204" pitchFamily="2" charset="-122"/>
                <a:ea typeface="微软雅黑" panose="020B0503020204020204" pitchFamily="2" charset="-122"/>
              </a:endParaRPr>
            </a:p>
            <a:p>
              <a:pPr>
                <a:lnSpc>
                  <a:spcPct val="150000"/>
                </a:lnSpc>
              </a:pPr>
              <a:r>
                <a:rPr lang="zh-CN" altLang="en-US">
                  <a:solidFill>
                    <a:srgbClr val="FF0000"/>
                  </a:solidFill>
                  <a:latin typeface="微软雅黑" panose="020B0503020204020204" pitchFamily="2" charset="-122"/>
                  <a:ea typeface="微软雅黑" panose="020B0503020204020204" pitchFamily="2" charset="-122"/>
                </a:rPr>
                <a:t>高效营销复购场景</a:t>
              </a:r>
              <a:endParaRPr lang="zh-CN" altLang="en-US">
                <a:solidFill>
                  <a:srgbClr val="FF0000"/>
                </a:solidFill>
                <a:latin typeface="微软雅黑" panose="020B0503020204020204" pitchFamily="2" charset="-122"/>
                <a:ea typeface="微软雅黑" panose="020B0503020204020204" pitchFamily="2" charset="-122"/>
              </a:endParaRPr>
            </a:p>
          </p:txBody>
        </p:sp>
        <p:sp>
          <p:nvSpPr>
            <p:cNvPr id="10" name="文本框 9"/>
            <p:cNvSpPr txBox="1"/>
            <p:nvPr/>
          </p:nvSpPr>
          <p:spPr>
            <a:xfrm>
              <a:off x="1253" y="7952"/>
              <a:ext cx="4553" cy="1888"/>
            </a:xfrm>
            <a:prstGeom prst="rect">
              <a:avLst/>
            </a:prstGeom>
            <a:noFill/>
          </p:spPr>
          <p:txBody>
            <a:bodyPr wrap="square" rtlCol="0">
              <a:spAutoFit/>
            </a:bodyPr>
            <a:p>
              <a:pPr>
                <a:lnSpc>
                  <a:spcPct val="150000"/>
                </a:lnSpc>
              </a:pPr>
              <a:r>
                <a:rPr lang="zh-CN" altLang="en-US" sz="1600">
                  <a:latin typeface="微软雅黑" panose="020B0503020204020204" pitchFamily="2" charset="-122"/>
                  <a:ea typeface="微软雅黑" panose="020B0503020204020204" pitchFamily="2" charset="-122"/>
                </a:rPr>
                <a:t>管理工具便于门店对产品和技师高效管理；</a:t>
              </a:r>
              <a:endParaRPr lang="zh-CN" altLang="en-US" sz="1600">
                <a:latin typeface="微软雅黑" panose="020B0503020204020204" pitchFamily="2" charset="-122"/>
                <a:ea typeface="微软雅黑" panose="020B0503020204020204" pitchFamily="2" charset="-122"/>
              </a:endParaRPr>
            </a:p>
            <a:p>
              <a:pPr>
                <a:lnSpc>
                  <a:spcPct val="150000"/>
                </a:lnSpc>
              </a:pPr>
              <a:r>
                <a:rPr lang="zh-CN" altLang="en-US" sz="1600">
                  <a:latin typeface="微软雅黑" panose="020B0503020204020204" pitchFamily="2" charset="-122"/>
                  <a:ea typeface="微软雅黑" panose="020B0503020204020204" pitchFamily="2" charset="-122"/>
                </a:rPr>
                <a:t>营销工具吸引复购，成为会员</a:t>
              </a:r>
              <a:endParaRPr lang="zh-CN" altLang="en-US" sz="1600">
                <a:latin typeface="微软雅黑" panose="020B0503020204020204" pitchFamily="2" charset="-122"/>
                <a:ea typeface="微软雅黑" panose="020B0503020204020204" pitchFamily="2" charset="-122"/>
              </a:endParaRPr>
            </a:p>
          </p:txBody>
        </p:sp>
      </p:grpSp>
      <p:grpSp>
        <p:nvGrpSpPr>
          <p:cNvPr id="12" name="组合 11"/>
          <p:cNvGrpSpPr/>
          <p:nvPr/>
        </p:nvGrpSpPr>
        <p:grpSpPr>
          <a:xfrm>
            <a:off x="455930" y="3345180"/>
            <a:ext cx="2621280" cy="3030220"/>
            <a:chOff x="1253" y="5068"/>
            <a:chExt cx="4128" cy="4772"/>
          </a:xfrm>
        </p:grpSpPr>
        <p:sp>
          <p:nvSpPr>
            <p:cNvPr id="13" name="文本框 12"/>
            <p:cNvSpPr txBox="1"/>
            <p:nvPr/>
          </p:nvSpPr>
          <p:spPr>
            <a:xfrm>
              <a:off x="2094" y="5068"/>
              <a:ext cx="2255" cy="1113"/>
            </a:xfrm>
            <a:prstGeom prst="rect">
              <a:avLst/>
            </a:prstGeom>
            <a:noFill/>
          </p:spPr>
          <p:txBody>
            <a:bodyPr wrap="square" rtlCol="0">
              <a:spAutoFit/>
            </a:bodyPr>
            <a:p>
              <a:pPr algn="ctr"/>
              <a:r>
                <a:rPr lang="zh-CN" altLang="en-US" sz="2000" b="1">
                  <a:latin typeface="微软雅黑" panose="020B0503020204020204" pitchFamily="2" charset="-122"/>
                  <a:ea typeface="微软雅黑" panose="020B0503020204020204" pitchFamily="2" charset="-122"/>
                </a:rPr>
                <a:t>业务员（合伙人）</a:t>
              </a:r>
              <a:endParaRPr lang="zh-CN" altLang="en-US" sz="2000" b="1">
                <a:latin typeface="微软雅黑" panose="020B0503020204020204" pitchFamily="2" charset="-122"/>
                <a:ea typeface="微软雅黑" panose="020B0503020204020204" pitchFamily="2" charset="-122"/>
              </a:endParaRPr>
            </a:p>
          </p:txBody>
        </p:sp>
        <p:sp>
          <p:nvSpPr>
            <p:cNvPr id="14" name="文本框 13"/>
            <p:cNvSpPr txBox="1"/>
            <p:nvPr/>
          </p:nvSpPr>
          <p:spPr>
            <a:xfrm>
              <a:off x="1816" y="6181"/>
              <a:ext cx="3142" cy="1452"/>
            </a:xfrm>
            <a:prstGeom prst="rect">
              <a:avLst/>
            </a:prstGeom>
            <a:noFill/>
          </p:spPr>
          <p:txBody>
            <a:bodyPr wrap="square" rtlCol="0">
              <a:spAutoFit/>
            </a:bodyPr>
            <a:p>
              <a:pPr>
                <a:lnSpc>
                  <a:spcPct val="150000"/>
                </a:lnSpc>
              </a:pPr>
              <a:r>
                <a:rPr lang="zh-CN" altLang="en-US">
                  <a:solidFill>
                    <a:srgbClr val="FF0000"/>
                  </a:solidFill>
                  <a:latin typeface="微软雅黑" panose="020B0503020204020204" pitchFamily="2" charset="-122"/>
                  <a:ea typeface="微软雅黑" panose="020B0503020204020204" pitchFamily="2" charset="-122"/>
                </a:rPr>
                <a:t>给定合伙人权限</a:t>
              </a:r>
              <a:endParaRPr lang="zh-CN" altLang="en-US">
                <a:solidFill>
                  <a:srgbClr val="FF0000"/>
                </a:solidFill>
                <a:latin typeface="微软雅黑" panose="020B0503020204020204" pitchFamily="2" charset="-122"/>
                <a:ea typeface="微软雅黑" panose="020B0503020204020204" pitchFamily="2" charset="-122"/>
              </a:endParaRPr>
            </a:p>
            <a:p>
              <a:pPr>
                <a:lnSpc>
                  <a:spcPct val="150000"/>
                </a:lnSpc>
              </a:pPr>
              <a:r>
                <a:rPr lang="zh-CN" altLang="en-US">
                  <a:solidFill>
                    <a:srgbClr val="FF0000"/>
                  </a:solidFill>
                  <a:latin typeface="微软雅黑" panose="020B0503020204020204" pitchFamily="2" charset="-122"/>
                  <a:ea typeface="微软雅黑" panose="020B0503020204020204" pitchFamily="2" charset="-122"/>
                </a:rPr>
                <a:t>给予合伙人奖励</a:t>
              </a:r>
              <a:endParaRPr lang="zh-CN" altLang="en-US">
                <a:solidFill>
                  <a:srgbClr val="FF0000"/>
                </a:solidFill>
                <a:latin typeface="微软雅黑" panose="020B0503020204020204" pitchFamily="2" charset="-122"/>
                <a:ea typeface="微软雅黑" panose="020B0503020204020204" pitchFamily="2" charset="-122"/>
              </a:endParaRPr>
            </a:p>
          </p:txBody>
        </p:sp>
        <p:sp>
          <p:nvSpPr>
            <p:cNvPr id="15" name="文本框 14"/>
            <p:cNvSpPr txBox="1"/>
            <p:nvPr/>
          </p:nvSpPr>
          <p:spPr>
            <a:xfrm>
              <a:off x="1253" y="7952"/>
              <a:ext cx="4128" cy="1888"/>
            </a:xfrm>
            <a:prstGeom prst="rect">
              <a:avLst/>
            </a:prstGeom>
            <a:noFill/>
          </p:spPr>
          <p:txBody>
            <a:bodyPr wrap="none" rtlCol="0">
              <a:spAutoFit/>
            </a:bodyPr>
            <a:p>
              <a:pPr>
                <a:lnSpc>
                  <a:spcPct val="150000"/>
                </a:lnSpc>
              </a:pPr>
              <a:r>
                <a:rPr lang="zh-CN" altLang="en-US" sz="1600">
                  <a:latin typeface="微软雅黑" panose="020B0503020204020204" pitchFamily="2" charset="-122"/>
                  <a:ea typeface="微软雅黑" panose="020B0503020204020204" pitchFamily="2" charset="-122"/>
                </a:rPr>
                <a:t>将业务员定义为合伙人，采</a:t>
              </a:r>
              <a:endParaRPr lang="zh-CN" altLang="en-US" sz="1600">
                <a:latin typeface="微软雅黑" panose="020B0503020204020204" pitchFamily="2" charset="-122"/>
                <a:ea typeface="微软雅黑" panose="020B0503020204020204" pitchFamily="2" charset="-122"/>
              </a:endParaRPr>
            </a:p>
            <a:p>
              <a:pPr>
                <a:lnSpc>
                  <a:spcPct val="150000"/>
                </a:lnSpc>
              </a:pPr>
              <a:r>
                <a:rPr lang="zh-CN" altLang="en-US" sz="1600">
                  <a:latin typeface="微软雅黑" panose="020B0503020204020204" pitchFamily="2" charset="-122"/>
                  <a:ea typeface="微软雅黑" panose="020B0503020204020204" pitchFamily="2" charset="-122"/>
                </a:rPr>
                <a:t>用卖多得方式进行奖励，最</a:t>
              </a:r>
              <a:endParaRPr lang="zh-CN" altLang="en-US" sz="1600">
                <a:latin typeface="微软雅黑" panose="020B0503020204020204" pitchFamily="2" charset="-122"/>
                <a:ea typeface="微软雅黑" panose="020B0503020204020204" pitchFamily="2" charset="-122"/>
              </a:endParaRPr>
            </a:p>
            <a:p>
              <a:pPr>
                <a:lnSpc>
                  <a:spcPct val="150000"/>
                </a:lnSpc>
              </a:pPr>
              <a:r>
                <a:rPr lang="zh-CN" altLang="en-US" sz="1600">
                  <a:latin typeface="微软雅黑" panose="020B0503020204020204" pitchFamily="2" charset="-122"/>
                  <a:ea typeface="微软雅黑" panose="020B0503020204020204" pitchFamily="2" charset="-122"/>
                </a:rPr>
                <a:t>大化开发积极性和主动性</a:t>
              </a:r>
              <a:endParaRPr lang="zh-CN" altLang="en-US" sz="1600">
                <a:latin typeface="微软雅黑" panose="020B0503020204020204" pitchFamily="2" charset="-122"/>
                <a:ea typeface="微软雅黑" panose="020B0503020204020204" pitchFamily="2" charset="-122"/>
              </a:endParaRPr>
            </a:p>
          </p:txBody>
        </p:sp>
      </p:grpSp>
      <p:grpSp>
        <p:nvGrpSpPr>
          <p:cNvPr id="16" name="组合 15"/>
          <p:cNvGrpSpPr/>
          <p:nvPr/>
        </p:nvGrpSpPr>
        <p:grpSpPr>
          <a:xfrm>
            <a:off x="6332855" y="3345180"/>
            <a:ext cx="2621280" cy="3030220"/>
            <a:chOff x="1253" y="5068"/>
            <a:chExt cx="4128" cy="4772"/>
          </a:xfrm>
        </p:grpSpPr>
        <p:sp>
          <p:nvSpPr>
            <p:cNvPr id="17" name="文本框 16"/>
            <p:cNvSpPr txBox="1"/>
            <p:nvPr/>
          </p:nvSpPr>
          <p:spPr>
            <a:xfrm>
              <a:off x="2094" y="5068"/>
              <a:ext cx="2255" cy="628"/>
            </a:xfrm>
            <a:prstGeom prst="rect">
              <a:avLst/>
            </a:prstGeom>
            <a:noFill/>
          </p:spPr>
          <p:txBody>
            <a:bodyPr wrap="square" rtlCol="0">
              <a:spAutoFit/>
            </a:bodyPr>
            <a:p>
              <a:pPr algn="ctr"/>
              <a:r>
                <a:rPr lang="zh-CN" altLang="en-US" sz="2000" b="1">
                  <a:latin typeface="微软雅黑" panose="020B0503020204020204" pitchFamily="2" charset="-122"/>
                  <a:ea typeface="微软雅黑" panose="020B0503020204020204" pitchFamily="2" charset="-122"/>
                </a:rPr>
                <a:t>技师</a:t>
              </a:r>
              <a:endParaRPr lang="zh-CN" altLang="en-US" sz="2000" b="1">
                <a:latin typeface="微软雅黑" panose="020B0503020204020204" pitchFamily="2" charset="-122"/>
                <a:ea typeface="微软雅黑" panose="020B0503020204020204" pitchFamily="2" charset="-122"/>
              </a:endParaRPr>
            </a:p>
          </p:txBody>
        </p:sp>
        <p:sp>
          <p:nvSpPr>
            <p:cNvPr id="18" name="文本框 17"/>
            <p:cNvSpPr txBox="1"/>
            <p:nvPr/>
          </p:nvSpPr>
          <p:spPr>
            <a:xfrm>
              <a:off x="1816" y="6181"/>
              <a:ext cx="3386" cy="1452"/>
            </a:xfrm>
            <a:prstGeom prst="rect">
              <a:avLst/>
            </a:prstGeom>
            <a:noFill/>
          </p:spPr>
          <p:txBody>
            <a:bodyPr wrap="square" rtlCol="0">
              <a:spAutoFit/>
            </a:bodyPr>
            <a:p>
              <a:pPr>
                <a:lnSpc>
                  <a:spcPct val="150000"/>
                </a:lnSpc>
              </a:pPr>
              <a:r>
                <a:rPr lang="zh-CN" altLang="en-US">
                  <a:solidFill>
                    <a:srgbClr val="FF0000"/>
                  </a:solidFill>
                  <a:latin typeface="微软雅黑" panose="020B0503020204020204" pitchFamily="2" charset="-122"/>
                  <a:ea typeface="微软雅黑" panose="020B0503020204020204" pitchFamily="2" charset="-122"/>
                </a:rPr>
                <a:t>服务质量提升</a:t>
              </a:r>
              <a:endParaRPr lang="zh-CN" altLang="en-US">
                <a:solidFill>
                  <a:srgbClr val="FF0000"/>
                </a:solidFill>
                <a:latin typeface="微软雅黑" panose="020B0503020204020204" pitchFamily="2" charset="-122"/>
                <a:ea typeface="微软雅黑" panose="020B0503020204020204" pitchFamily="2" charset="-122"/>
              </a:endParaRPr>
            </a:p>
            <a:p>
              <a:pPr>
                <a:lnSpc>
                  <a:spcPct val="150000"/>
                </a:lnSpc>
              </a:pPr>
              <a:r>
                <a:rPr lang="zh-CN" altLang="en-US">
                  <a:solidFill>
                    <a:srgbClr val="FF0000"/>
                  </a:solidFill>
                  <a:latin typeface="微软雅黑" panose="020B0503020204020204" pitchFamily="2" charset="-122"/>
                  <a:ea typeface="微软雅黑" panose="020B0503020204020204" pitchFamily="2" charset="-122"/>
                </a:rPr>
                <a:t>营销活动的推动</a:t>
              </a:r>
              <a:endParaRPr lang="zh-CN" altLang="en-US">
                <a:solidFill>
                  <a:srgbClr val="FF0000"/>
                </a:solidFill>
                <a:latin typeface="微软雅黑" panose="020B0503020204020204" pitchFamily="2" charset="-122"/>
                <a:ea typeface="微软雅黑" panose="020B0503020204020204" pitchFamily="2" charset="-122"/>
              </a:endParaRPr>
            </a:p>
          </p:txBody>
        </p:sp>
        <p:sp>
          <p:nvSpPr>
            <p:cNvPr id="19" name="文本框 18"/>
            <p:cNvSpPr txBox="1"/>
            <p:nvPr/>
          </p:nvSpPr>
          <p:spPr>
            <a:xfrm>
              <a:off x="1253" y="7952"/>
              <a:ext cx="4128" cy="1888"/>
            </a:xfrm>
            <a:prstGeom prst="rect">
              <a:avLst/>
            </a:prstGeom>
            <a:noFill/>
          </p:spPr>
          <p:txBody>
            <a:bodyPr wrap="none" rtlCol="0">
              <a:spAutoFit/>
            </a:bodyPr>
            <a:p>
              <a:pPr>
                <a:lnSpc>
                  <a:spcPct val="150000"/>
                </a:lnSpc>
              </a:pPr>
              <a:r>
                <a:rPr lang="zh-CN" altLang="en-US" sz="1600">
                  <a:latin typeface="微软雅黑" panose="020B0503020204020204" pitchFamily="2" charset="-122"/>
                  <a:ea typeface="微软雅黑" panose="020B0503020204020204" pitchFamily="2" charset="-122"/>
                </a:rPr>
                <a:t>将技师定义为品牌的促销员</a:t>
              </a:r>
              <a:endParaRPr lang="zh-CN" altLang="en-US" sz="1600">
                <a:latin typeface="微软雅黑" panose="020B0503020204020204" pitchFamily="2" charset="-122"/>
                <a:ea typeface="微软雅黑" panose="020B0503020204020204" pitchFamily="2" charset="-122"/>
              </a:endParaRPr>
            </a:p>
            <a:p>
              <a:pPr>
                <a:lnSpc>
                  <a:spcPct val="150000"/>
                </a:lnSpc>
              </a:pPr>
              <a:r>
                <a:rPr lang="zh-CN" altLang="en-US" sz="1600">
                  <a:latin typeface="微软雅黑" panose="020B0503020204020204" pitchFamily="2" charset="-122"/>
                  <a:ea typeface="微软雅黑" panose="020B0503020204020204" pitchFamily="2" charset="-122"/>
                </a:rPr>
                <a:t>利用返利模式提高服务质量</a:t>
              </a:r>
              <a:endParaRPr lang="zh-CN" altLang="en-US" sz="1600">
                <a:latin typeface="微软雅黑" panose="020B0503020204020204" pitchFamily="2" charset="-122"/>
                <a:ea typeface="微软雅黑" panose="020B0503020204020204" pitchFamily="2" charset="-122"/>
              </a:endParaRPr>
            </a:p>
            <a:p>
              <a:pPr>
                <a:lnSpc>
                  <a:spcPct val="150000"/>
                </a:lnSpc>
              </a:pPr>
              <a:r>
                <a:rPr lang="zh-CN" altLang="en-US" sz="1600">
                  <a:latin typeface="微软雅黑" panose="020B0503020204020204" pitchFamily="2" charset="-122"/>
                  <a:ea typeface="微软雅黑" panose="020B0503020204020204" pitchFamily="2" charset="-122"/>
                </a:rPr>
                <a:t>引导消费者注册</a:t>
              </a:r>
              <a:endParaRPr lang="zh-CN" altLang="en-US" sz="1600">
                <a:latin typeface="微软雅黑" panose="020B0503020204020204" pitchFamily="2" charset="-122"/>
                <a:ea typeface="微软雅黑" panose="020B0503020204020204" pitchFamily="2" charset="-122"/>
              </a:endParaRPr>
            </a:p>
          </p:txBody>
        </p:sp>
      </p:grpSp>
      <p:grpSp>
        <p:nvGrpSpPr>
          <p:cNvPr id="20" name="组合 19"/>
          <p:cNvGrpSpPr/>
          <p:nvPr/>
        </p:nvGrpSpPr>
        <p:grpSpPr>
          <a:xfrm>
            <a:off x="9204960" y="3345180"/>
            <a:ext cx="2824480" cy="3030220"/>
            <a:chOff x="1253" y="5068"/>
            <a:chExt cx="4448" cy="4772"/>
          </a:xfrm>
        </p:grpSpPr>
        <p:sp>
          <p:nvSpPr>
            <p:cNvPr id="21" name="文本框 20"/>
            <p:cNvSpPr txBox="1"/>
            <p:nvPr/>
          </p:nvSpPr>
          <p:spPr>
            <a:xfrm>
              <a:off x="2094" y="5068"/>
              <a:ext cx="2255" cy="628"/>
            </a:xfrm>
            <a:prstGeom prst="rect">
              <a:avLst/>
            </a:prstGeom>
            <a:noFill/>
          </p:spPr>
          <p:txBody>
            <a:bodyPr wrap="square" rtlCol="0">
              <a:spAutoFit/>
            </a:bodyPr>
            <a:p>
              <a:pPr algn="ctr"/>
              <a:r>
                <a:rPr lang="zh-CN" altLang="en-US" sz="2000" b="1">
                  <a:latin typeface="微软雅黑" panose="020B0503020204020204" pitchFamily="2" charset="-122"/>
                  <a:ea typeface="微软雅黑" panose="020B0503020204020204" pitchFamily="2" charset="-122"/>
                </a:rPr>
                <a:t>消费者</a:t>
              </a:r>
              <a:endParaRPr lang="zh-CN" altLang="en-US" sz="2000" b="1">
                <a:latin typeface="微软雅黑" panose="020B0503020204020204" pitchFamily="2" charset="-122"/>
                <a:ea typeface="微软雅黑" panose="020B0503020204020204" pitchFamily="2" charset="-122"/>
              </a:endParaRPr>
            </a:p>
          </p:txBody>
        </p:sp>
        <p:sp>
          <p:nvSpPr>
            <p:cNvPr id="22" name="文本框 21"/>
            <p:cNvSpPr txBox="1"/>
            <p:nvPr/>
          </p:nvSpPr>
          <p:spPr>
            <a:xfrm>
              <a:off x="1816" y="6181"/>
              <a:ext cx="3386" cy="1452"/>
            </a:xfrm>
            <a:prstGeom prst="rect">
              <a:avLst/>
            </a:prstGeom>
            <a:noFill/>
          </p:spPr>
          <p:txBody>
            <a:bodyPr wrap="square" rtlCol="0">
              <a:spAutoFit/>
            </a:bodyPr>
            <a:p>
              <a:pPr>
                <a:lnSpc>
                  <a:spcPct val="150000"/>
                </a:lnSpc>
              </a:pPr>
              <a:r>
                <a:rPr lang="zh-CN" altLang="en-US">
                  <a:solidFill>
                    <a:srgbClr val="FF0000"/>
                  </a:solidFill>
                  <a:latin typeface="微软雅黑" panose="020B0503020204020204" pitchFamily="2" charset="-122"/>
                  <a:ea typeface="微软雅黑" panose="020B0503020204020204" pitchFamily="2" charset="-122"/>
                </a:rPr>
                <a:t>活动吸引成为会员</a:t>
              </a:r>
              <a:endParaRPr lang="zh-CN" altLang="en-US">
                <a:solidFill>
                  <a:srgbClr val="FF0000"/>
                </a:solidFill>
                <a:latin typeface="微软雅黑" panose="020B0503020204020204" pitchFamily="2" charset="-122"/>
                <a:ea typeface="微软雅黑" panose="020B0503020204020204" pitchFamily="2" charset="-122"/>
              </a:endParaRPr>
            </a:p>
            <a:p>
              <a:pPr>
                <a:lnSpc>
                  <a:spcPct val="150000"/>
                </a:lnSpc>
              </a:pPr>
              <a:r>
                <a:rPr lang="zh-CN" altLang="en-US">
                  <a:solidFill>
                    <a:srgbClr val="FF0000"/>
                  </a:solidFill>
                  <a:latin typeface="微软雅黑" panose="020B0503020204020204" pitchFamily="2" charset="-122"/>
                  <a:ea typeface="微软雅黑" panose="020B0503020204020204" pitchFamily="2" charset="-122"/>
                </a:rPr>
                <a:t>服务提高锁客率</a:t>
              </a:r>
              <a:endParaRPr lang="zh-CN" altLang="en-US">
                <a:solidFill>
                  <a:srgbClr val="FF0000"/>
                </a:solidFill>
                <a:latin typeface="微软雅黑" panose="020B0503020204020204" pitchFamily="2" charset="-122"/>
                <a:ea typeface="微软雅黑" panose="020B0503020204020204" pitchFamily="2" charset="-122"/>
              </a:endParaRPr>
            </a:p>
          </p:txBody>
        </p:sp>
        <p:sp>
          <p:nvSpPr>
            <p:cNvPr id="23" name="文本框 22"/>
            <p:cNvSpPr txBox="1"/>
            <p:nvPr/>
          </p:nvSpPr>
          <p:spPr>
            <a:xfrm>
              <a:off x="1253" y="7952"/>
              <a:ext cx="4448" cy="1888"/>
            </a:xfrm>
            <a:prstGeom prst="rect">
              <a:avLst/>
            </a:prstGeom>
            <a:noFill/>
          </p:spPr>
          <p:txBody>
            <a:bodyPr wrap="none" rtlCol="0">
              <a:spAutoFit/>
            </a:bodyPr>
            <a:p>
              <a:pPr>
                <a:lnSpc>
                  <a:spcPct val="150000"/>
                </a:lnSpc>
              </a:pPr>
              <a:r>
                <a:rPr lang="zh-CN" altLang="en-US" sz="1600">
                  <a:latin typeface="微软雅黑" panose="020B0503020204020204" pitchFamily="2" charset="-122"/>
                  <a:ea typeface="微软雅黑" panose="020B0503020204020204" pitchFamily="2" charset="-122"/>
                </a:rPr>
                <a:t>通过技师门店推动，将消费者</a:t>
              </a:r>
              <a:endParaRPr lang="zh-CN" altLang="en-US" sz="1600">
                <a:latin typeface="微软雅黑" panose="020B0503020204020204" pitchFamily="2" charset="-122"/>
                <a:ea typeface="微软雅黑" panose="020B0503020204020204" pitchFamily="2" charset="-122"/>
              </a:endParaRPr>
            </a:p>
            <a:p>
              <a:pPr>
                <a:lnSpc>
                  <a:spcPct val="150000"/>
                </a:lnSpc>
              </a:pPr>
              <a:r>
                <a:rPr lang="zh-CN" altLang="en-US" sz="1600">
                  <a:latin typeface="微软雅黑" panose="020B0503020204020204" pitchFamily="2" charset="-122"/>
                  <a:ea typeface="微软雅黑" panose="020B0503020204020204" pitchFamily="2" charset="-122"/>
                </a:rPr>
                <a:t>变为会员，通过分销模式，吸</a:t>
              </a:r>
              <a:endParaRPr lang="zh-CN" altLang="en-US" sz="1600">
                <a:latin typeface="微软雅黑" panose="020B0503020204020204" pitchFamily="2" charset="-122"/>
                <a:ea typeface="微软雅黑" panose="020B0503020204020204" pitchFamily="2" charset="-122"/>
              </a:endParaRPr>
            </a:p>
            <a:p>
              <a:pPr>
                <a:lnSpc>
                  <a:spcPct val="150000"/>
                </a:lnSpc>
              </a:pPr>
              <a:r>
                <a:rPr lang="zh-CN" altLang="en-US" sz="1600">
                  <a:latin typeface="微软雅黑" panose="020B0503020204020204" pitchFamily="2" charset="-122"/>
                  <a:ea typeface="微软雅黑" panose="020B0503020204020204" pitchFamily="2" charset="-122"/>
                </a:rPr>
                <a:t>引更多消费者注册</a:t>
              </a:r>
              <a:endParaRPr lang="zh-CN" altLang="en-US" sz="1600">
                <a:latin typeface="微软雅黑" panose="020B0503020204020204" pitchFamily="2" charset="-122"/>
                <a:ea typeface="微软雅黑" panose="020B0503020204020204" pitchFamily="2" charset="-122"/>
              </a:endParaRPr>
            </a:p>
          </p:txBody>
        </p:sp>
      </p:grpSp>
      <p:cxnSp>
        <p:nvCxnSpPr>
          <p:cNvPr id="24" name="直接连接符 23"/>
          <p:cNvCxnSpPr/>
          <p:nvPr/>
        </p:nvCxnSpPr>
        <p:spPr>
          <a:xfrm>
            <a:off x="3181985" y="4175760"/>
            <a:ext cx="0" cy="2225040"/>
          </a:xfrm>
          <a:prstGeom prst="line">
            <a:avLst/>
          </a:prstGeom>
          <a:ln w="22225" cmpd="sng">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261100" y="4175760"/>
            <a:ext cx="0" cy="2141220"/>
          </a:xfrm>
          <a:prstGeom prst="line">
            <a:avLst/>
          </a:prstGeom>
          <a:ln w="22225" cmpd="sng">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9115425" y="4175760"/>
            <a:ext cx="0" cy="2177415"/>
          </a:xfrm>
          <a:prstGeom prst="line">
            <a:avLst/>
          </a:prstGeom>
          <a:ln w="22225" cmpd="sng">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7" name="右箭头 26"/>
          <p:cNvSpPr/>
          <p:nvPr/>
        </p:nvSpPr>
        <p:spPr>
          <a:xfrm>
            <a:off x="2622550" y="3456305"/>
            <a:ext cx="1223645" cy="28765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右箭头 27"/>
          <p:cNvSpPr/>
          <p:nvPr/>
        </p:nvSpPr>
        <p:spPr>
          <a:xfrm>
            <a:off x="5649595" y="3401060"/>
            <a:ext cx="1223645" cy="28765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右箭头 28"/>
          <p:cNvSpPr/>
          <p:nvPr/>
        </p:nvSpPr>
        <p:spPr>
          <a:xfrm>
            <a:off x="8503285" y="3401060"/>
            <a:ext cx="1223645" cy="287655"/>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椭圆 29"/>
          <p:cNvSpPr/>
          <p:nvPr/>
        </p:nvSpPr>
        <p:spPr>
          <a:xfrm>
            <a:off x="1046480" y="1785620"/>
            <a:ext cx="1440000" cy="1440000"/>
          </a:xfrm>
          <a:prstGeom prst="ellipse">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C:\Users\colin\AppData\Roaming\Kingsoft\office6\onlineicons\4520025.svg4520025"/>
          <p:cNvPicPr/>
          <p:nvPr/>
        </p:nvPicPr>
        <p:blipFill>
          <a:blip r:embed="rId2">
            <a:extLst>
              <a:ext uri="{96DAC541-7B7A-43D3-8B79-37D633B846F1}">
                <asvg:svgBlip xmlns:asvg="http://schemas.microsoft.com/office/drawing/2016/SVG/main" r:embed="rId3"/>
              </a:ext>
            </a:extLst>
          </a:blip>
          <a:srcRect/>
        </p:blipFill>
        <p:spPr>
          <a:xfrm>
            <a:off x="3838803" y="1785620"/>
            <a:ext cx="1439545" cy="1440000"/>
          </a:xfrm>
          <a:prstGeom prst="ellipse">
            <a:avLst/>
          </a:prstGeom>
          <a:blipFill rotWithShape="1">
            <a:blip r:embed="rId1"/>
            <a:stretch>
              <a:fillRect/>
            </a:stretch>
          </a:blipFill>
        </p:spPr>
      </p:pic>
      <p:pic>
        <p:nvPicPr>
          <p:cNvPr id="5" name="图片 4" descr="C:\Users\colin\AppData\Roaming\Kingsoft\office6\onlineicons\4520028.svg4520028"/>
          <p:cNvPicPr/>
          <p:nvPr/>
        </p:nvPicPr>
        <p:blipFill>
          <a:blip r:embed="rId4">
            <a:extLst>
              <a:ext uri="{96DAC541-7B7A-43D3-8B79-37D633B846F1}">
                <asvg:svgBlip xmlns:asvg="http://schemas.microsoft.com/office/drawing/2016/SVG/main" r:embed="rId5"/>
              </a:ext>
            </a:extLst>
          </a:blip>
          <a:srcRect/>
        </p:blipFill>
        <p:spPr>
          <a:xfrm>
            <a:off x="7046506" y="2057628"/>
            <a:ext cx="1073150" cy="1073785"/>
          </a:xfrm>
          <a:prstGeom prst="ellipse">
            <a:avLst/>
          </a:prstGeom>
          <a:blipFill rotWithShape="1">
            <a:blip r:embed="rId1"/>
            <a:stretch>
              <a:fillRect/>
            </a:stretch>
          </a:blipFill>
        </p:spPr>
      </p:pic>
      <p:pic>
        <p:nvPicPr>
          <p:cNvPr id="6" name="图片 5" descr="C:\Users\colin\AppData\Roaming\Kingsoft\office6\onlineicons\3635775.svg3635775"/>
          <p:cNvPicPr/>
          <p:nvPr/>
        </p:nvPicPr>
        <p:blipFill>
          <a:blip r:embed="rId6">
            <a:extLst>
              <a:ext uri="{96DAC541-7B7A-43D3-8B79-37D633B846F1}">
                <asvg:svgBlip xmlns:asvg="http://schemas.microsoft.com/office/drawing/2016/SVG/main" r:embed="rId7"/>
              </a:ext>
            </a:extLst>
          </a:blip>
          <a:srcRect/>
        </p:blipFill>
        <p:spPr>
          <a:xfrm>
            <a:off x="9739223" y="2057628"/>
            <a:ext cx="1439545" cy="1073785"/>
          </a:xfrm>
          <a:prstGeom prst="ellipse">
            <a:avLst/>
          </a:prstGeom>
          <a:blipFill rotWithShape="1">
            <a:blip r:embed="rId1"/>
            <a:stretch>
              <a:fillRect/>
            </a:stretch>
          </a:blip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9" name="右箭头 298"/>
          <p:cNvSpPr/>
          <p:nvPr/>
        </p:nvSpPr>
        <p:spPr>
          <a:xfrm>
            <a:off x="2541905" y="1439545"/>
            <a:ext cx="262890" cy="3651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0" name="右箭头 299"/>
          <p:cNvSpPr/>
          <p:nvPr/>
        </p:nvSpPr>
        <p:spPr>
          <a:xfrm>
            <a:off x="6565900" y="1439545"/>
            <a:ext cx="262890" cy="3651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5" name="矩形 244"/>
          <p:cNvSpPr/>
          <p:nvPr/>
        </p:nvSpPr>
        <p:spPr>
          <a:xfrm>
            <a:off x="285750" y="1341755"/>
            <a:ext cx="2281555" cy="561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a:solidFill>
                  <a:schemeClr val="bg1"/>
                </a:solidFill>
                <a:latin typeface="微软雅黑 Light" panose="020B0502040204020203" charset="-122"/>
                <a:ea typeface="微软雅黑 Light" panose="020B0502040204020203" charset="-122"/>
              </a:rPr>
              <a:t>活动创建</a:t>
            </a:r>
            <a:endParaRPr lang="zh-CN" altLang="en-US" sz="1400" dirty="0">
              <a:solidFill>
                <a:schemeClr val="bg1"/>
              </a:solidFill>
              <a:latin typeface="微软雅黑 Light" panose="020B0502040204020203" charset="-122"/>
              <a:ea typeface="微软雅黑 Light" panose="020B0502040204020203" charset="-122"/>
            </a:endParaRPr>
          </a:p>
        </p:txBody>
      </p:sp>
      <p:sp>
        <p:nvSpPr>
          <p:cNvPr id="15" name="流程图: 磁盘 14"/>
          <p:cNvSpPr/>
          <p:nvPr/>
        </p:nvSpPr>
        <p:spPr>
          <a:xfrm>
            <a:off x="2679700" y="4566920"/>
            <a:ext cx="1042035" cy="778510"/>
          </a:xfrm>
          <a:prstGeom prst="flowChartMagneticDisk">
            <a:avLst/>
          </a:prstGeom>
          <a:solidFill>
            <a:schemeClr val="accent5">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TW" altLang="en-US" sz="1200" dirty="0">
                <a:solidFill>
                  <a:schemeClr val="bg1"/>
                </a:solidFill>
                <a:latin typeface="微软雅黑" panose="020B0503020204020204" pitchFamily="2" charset="-122"/>
                <a:ea typeface="微软雅黑" panose="020B0503020204020204" pitchFamily="2" charset="-122"/>
                <a:sym typeface="+mn-ea"/>
              </a:rPr>
              <a:t>总部</a:t>
            </a:r>
            <a:br>
              <a:rPr lang="en-US" altLang="zh-TW" sz="1200" dirty="0">
                <a:solidFill>
                  <a:schemeClr val="bg1"/>
                </a:solidFill>
                <a:latin typeface="微软雅黑" panose="020B0503020204020204" pitchFamily="2" charset="-122"/>
                <a:ea typeface="微软雅黑" panose="020B0503020204020204" pitchFamily="2" charset="-122"/>
                <a:sym typeface="+mn-ea"/>
              </a:rPr>
            </a:br>
            <a:r>
              <a:rPr lang="zh-TW" altLang="en-US" sz="1200" dirty="0">
                <a:latin typeface="微软雅黑" panose="020B0503020204020204" pitchFamily="2" charset="-122"/>
                <a:ea typeface="微软雅黑" panose="020B0503020204020204" pitchFamily="2" charset="-122"/>
              </a:rPr>
              <a:t>数据中心</a:t>
            </a:r>
            <a:endParaRPr lang="en-US" sz="1200" dirty="0">
              <a:latin typeface="微软雅黑" panose="020B0503020204020204" pitchFamily="2" charset="-122"/>
              <a:ea typeface="微软雅黑" panose="020B0503020204020204" pitchFamily="2" charset="-122"/>
            </a:endParaRPr>
          </a:p>
        </p:txBody>
      </p:sp>
      <p:sp>
        <p:nvSpPr>
          <p:cNvPr id="260" name="矩形 259"/>
          <p:cNvSpPr/>
          <p:nvPr/>
        </p:nvSpPr>
        <p:spPr>
          <a:xfrm>
            <a:off x="2967355" y="1341755"/>
            <a:ext cx="3598545" cy="561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dirty="0">
                <a:solidFill>
                  <a:schemeClr val="bg1"/>
                </a:solidFill>
                <a:latin typeface="微软雅黑" panose="020B0503020204020204" pitchFamily="2" charset="-122"/>
                <a:ea typeface="微软雅黑" panose="020B0503020204020204" pitchFamily="2" charset="-122"/>
              </a:rPr>
              <a:t>业务员、门店</a:t>
            </a:r>
            <a:endParaRPr lang="zh-CN" sz="1400" dirty="0">
              <a:solidFill>
                <a:schemeClr val="bg1"/>
              </a:solidFill>
              <a:latin typeface="微软雅黑" panose="020B0503020204020204" pitchFamily="2" charset="-122"/>
              <a:ea typeface="微软雅黑" panose="020B0503020204020204" pitchFamily="2" charset="-122"/>
            </a:endParaRPr>
          </a:p>
        </p:txBody>
      </p:sp>
      <p:sp>
        <p:nvSpPr>
          <p:cNvPr id="272" name="矩形 271"/>
          <p:cNvSpPr/>
          <p:nvPr/>
        </p:nvSpPr>
        <p:spPr>
          <a:xfrm>
            <a:off x="6906260" y="1341755"/>
            <a:ext cx="4681220" cy="561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dirty="0">
                <a:solidFill>
                  <a:schemeClr val="bg1"/>
                </a:solidFill>
                <a:latin typeface="微软雅黑" panose="020B0503020204020204" pitchFamily="2" charset="-122"/>
                <a:ea typeface="微软雅黑" panose="020B0503020204020204" pitchFamily="2" charset="-122"/>
              </a:rPr>
              <a:t>技师、消费者</a:t>
            </a:r>
            <a:endParaRPr lang="zh-CN" sz="1400" dirty="0">
              <a:solidFill>
                <a:schemeClr val="bg1"/>
              </a:solidFill>
              <a:latin typeface="微软雅黑" panose="020B0503020204020204" pitchFamily="2" charset="-122"/>
              <a:ea typeface="微软雅黑" panose="020B0503020204020204" pitchFamily="2" charset="-122"/>
            </a:endParaRPr>
          </a:p>
        </p:txBody>
      </p:sp>
      <p:grpSp>
        <p:nvGrpSpPr>
          <p:cNvPr id="53" name="组合 52"/>
          <p:cNvGrpSpPr/>
          <p:nvPr/>
        </p:nvGrpSpPr>
        <p:grpSpPr>
          <a:xfrm rot="0">
            <a:off x="121920" y="2256155"/>
            <a:ext cx="1301115" cy="859790"/>
            <a:chOff x="224251" y="3406817"/>
            <a:chExt cx="1301637" cy="859735"/>
          </a:xfrm>
        </p:grpSpPr>
        <p:sp>
          <p:nvSpPr>
            <p:cNvPr id="278" name="矩形 277"/>
            <p:cNvSpPr/>
            <p:nvPr/>
          </p:nvSpPr>
          <p:spPr>
            <a:xfrm>
              <a:off x="484048" y="3406817"/>
              <a:ext cx="1041840" cy="54840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schemeClr val="bg1"/>
                  </a:solidFill>
                  <a:latin typeface="微软雅黑" panose="020B0503020204020204" pitchFamily="2" charset="-122"/>
                  <a:ea typeface="微软雅黑" panose="020B0503020204020204" pitchFamily="2" charset="-122"/>
                  <a:sym typeface="+mn-ea"/>
                </a:rPr>
                <a:t>活动创建</a:t>
              </a:r>
              <a:endParaRPr lang="zh-CN" altLang="en-US" sz="1200" dirty="0">
                <a:solidFill>
                  <a:schemeClr val="bg1"/>
                </a:solidFill>
                <a:latin typeface="微软雅黑" panose="020B0503020204020204" pitchFamily="2" charset="-122"/>
                <a:ea typeface="微软雅黑" panose="020B0503020204020204" pitchFamily="2" charset="-122"/>
                <a:sym typeface="+mn-ea"/>
              </a:endParaRPr>
            </a:p>
          </p:txBody>
        </p:sp>
        <p:sp>
          <p:nvSpPr>
            <p:cNvPr id="292" name="Freeform 51"/>
            <p:cNvSpPr/>
            <p:nvPr/>
          </p:nvSpPr>
          <p:spPr>
            <a:xfrm>
              <a:off x="249090" y="3494259"/>
              <a:ext cx="466530" cy="494015"/>
            </a:xfrm>
            <a:custGeom>
              <a:avLst/>
              <a:gdLst>
                <a:gd name="connsiteX0" fmla="*/ 518189 w 1036377"/>
                <a:gd name="connsiteY0" fmla="*/ 0 h 1097433"/>
                <a:gd name="connsiteX1" fmla="*/ 736500 w 1036377"/>
                <a:gd name="connsiteY1" fmla="*/ 289834 h 1097433"/>
                <a:gd name="connsiteX2" fmla="*/ 758582 w 1036377"/>
                <a:gd name="connsiteY2" fmla="*/ 345184 h 1097433"/>
                <a:gd name="connsiteX3" fmla="*/ 751556 w 1036377"/>
                <a:gd name="connsiteY3" fmla="*/ 382420 h 1097433"/>
                <a:gd name="connsiteX4" fmla="*/ 699362 w 1036377"/>
                <a:gd name="connsiteY4" fmla="*/ 427203 h 1097433"/>
                <a:gd name="connsiteX5" fmla="*/ 633116 w 1036377"/>
                <a:gd name="connsiteY5" fmla="*/ 541929 h 1097433"/>
                <a:gd name="connsiteX6" fmla="*/ 633116 w 1036377"/>
                <a:gd name="connsiteY6" fmla="*/ 605330 h 1097433"/>
                <a:gd name="connsiteX7" fmla="*/ 954812 w 1036377"/>
                <a:gd name="connsiteY7" fmla="*/ 742700 h 1097433"/>
                <a:gd name="connsiteX8" fmla="*/ 999478 w 1036377"/>
                <a:gd name="connsiteY8" fmla="*/ 790502 h 1097433"/>
                <a:gd name="connsiteX9" fmla="*/ 1032973 w 1036377"/>
                <a:gd name="connsiteY9" fmla="*/ 1069121 h 1097433"/>
                <a:gd name="connsiteX10" fmla="*/ 1036377 w 1036377"/>
                <a:gd name="connsiteY10" fmla="*/ 1097433 h 1097433"/>
                <a:gd name="connsiteX11" fmla="*/ 0 w 1036377"/>
                <a:gd name="connsiteY11" fmla="*/ 1097433 h 1097433"/>
                <a:gd name="connsiteX12" fmla="*/ 1329 w 1036377"/>
                <a:gd name="connsiteY12" fmla="*/ 1086375 h 1097433"/>
                <a:gd name="connsiteX13" fmla="*/ 36899 w 1036377"/>
                <a:gd name="connsiteY13" fmla="*/ 790502 h 1097433"/>
                <a:gd name="connsiteX14" fmla="*/ 81063 w 1036377"/>
                <a:gd name="connsiteY14" fmla="*/ 742700 h 1097433"/>
                <a:gd name="connsiteX15" fmla="*/ 403261 w 1036377"/>
                <a:gd name="connsiteY15" fmla="*/ 608853 h 1097433"/>
                <a:gd name="connsiteX16" fmla="*/ 403261 w 1036377"/>
                <a:gd name="connsiteY16" fmla="*/ 541929 h 1097433"/>
                <a:gd name="connsiteX17" fmla="*/ 340528 w 1036377"/>
                <a:gd name="connsiteY17" fmla="*/ 427203 h 1097433"/>
                <a:gd name="connsiteX18" fmla="*/ 284821 w 1036377"/>
                <a:gd name="connsiteY18" fmla="*/ 382420 h 1097433"/>
                <a:gd name="connsiteX19" fmla="*/ 277795 w 1036377"/>
                <a:gd name="connsiteY19" fmla="*/ 345184 h 1097433"/>
                <a:gd name="connsiteX20" fmla="*/ 303390 w 1036377"/>
                <a:gd name="connsiteY20" fmla="*/ 289834 h 1097433"/>
                <a:gd name="connsiteX21" fmla="*/ 518189 w 1036377"/>
                <a:gd name="connsiteY21" fmla="*/ 0 h 10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77" h="1097433">
                  <a:moveTo>
                    <a:pt x="518189" y="0"/>
                  </a:moveTo>
                  <a:cubicBezTo>
                    <a:pt x="636629" y="0"/>
                    <a:pt x="762597" y="130325"/>
                    <a:pt x="736500" y="289834"/>
                  </a:cubicBezTo>
                  <a:cubicBezTo>
                    <a:pt x="755069" y="300904"/>
                    <a:pt x="762597" y="323044"/>
                    <a:pt x="758582" y="345184"/>
                  </a:cubicBezTo>
                  <a:cubicBezTo>
                    <a:pt x="758582" y="345184"/>
                    <a:pt x="758582" y="345184"/>
                    <a:pt x="751556" y="382420"/>
                  </a:cubicBezTo>
                  <a:cubicBezTo>
                    <a:pt x="747541" y="412108"/>
                    <a:pt x="725459" y="430725"/>
                    <a:pt x="699362" y="427203"/>
                  </a:cubicBezTo>
                  <a:cubicBezTo>
                    <a:pt x="680793" y="475509"/>
                    <a:pt x="658711" y="512241"/>
                    <a:pt x="633116" y="541929"/>
                  </a:cubicBezTo>
                  <a:cubicBezTo>
                    <a:pt x="633116" y="541929"/>
                    <a:pt x="633116" y="541929"/>
                    <a:pt x="633116" y="605330"/>
                  </a:cubicBezTo>
                  <a:cubicBezTo>
                    <a:pt x="633116" y="605330"/>
                    <a:pt x="633116" y="605330"/>
                    <a:pt x="954812" y="742700"/>
                  </a:cubicBezTo>
                  <a:cubicBezTo>
                    <a:pt x="973381" y="750248"/>
                    <a:pt x="991950" y="772388"/>
                    <a:pt x="999478" y="790502"/>
                  </a:cubicBezTo>
                  <a:cubicBezTo>
                    <a:pt x="999478" y="790502"/>
                    <a:pt x="999478" y="790502"/>
                    <a:pt x="1032973" y="1069121"/>
                  </a:cubicBezTo>
                  <a:lnTo>
                    <a:pt x="1036377" y="1097433"/>
                  </a:lnTo>
                  <a:lnTo>
                    <a:pt x="0" y="1097433"/>
                  </a:lnTo>
                  <a:lnTo>
                    <a:pt x="1329" y="1086375"/>
                  </a:lnTo>
                  <a:cubicBezTo>
                    <a:pt x="6411" y="1044107"/>
                    <a:pt x="16574" y="959572"/>
                    <a:pt x="36899" y="790502"/>
                  </a:cubicBezTo>
                  <a:cubicBezTo>
                    <a:pt x="44427" y="772388"/>
                    <a:pt x="62494" y="750248"/>
                    <a:pt x="81063" y="742700"/>
                  </a:cubicBezTo>
                  <a:cubicBezTo>
                    <a:pt x="81063" y="742700"/>
                    <a:pt x="81063" y="742700"/>
                    <a:pt x="403261" y="608853"/>
                  </a:cubicBezTo>
                  <a:cubicBezTo>
                    <a:pt x="403261" y="608853"/>
                    <a:pt x="403261" y="608853"/>
                    <a:pt x="403261" y="541929"/>
                  </a:cubicBezTo>
                  <a:cubicBezTo>
                    <a:pt x="377164" y="512241"/>
                    <a:pt x="355082" y="475509"/>
                    <a:pt x="340528" y="427203"/>
                  </a:cubicBezTo>
                  <a:cubicBezTo>
                    <a:pt x="310918" y="430725"/>
                    <a:pt x="288334" y="412108"/>
                    <a:pt x="284821" y="382420"/>
                  </a:cubicBezTo>
                  <a:cubicBezTo>
                    <a:pt x="284821" y="382420"/>
                    <a:pt x="284821" y="382420"/>
                    <a:pt x="277795" y="345184"/>
                  </a:cubicBezTo>
                  <a:cubicBezTo>
                    <a:pt x="273780" y="323044"/>
                    <a:pt x="281308" y="300904"/>
                    <a:pt x="303390" y="289834"/>
                  </a:cubicBezTo>
                  <a:cubicBezTo>
                    <a:pt x="277795" y="130325"/>
                    <a:pt x="403261" y="0"/>
                    <a:pt x="518189" y="0"/>
                  </a:cubicBezTo>
                  <a:close/>
                </a:path>
              </a:pathLst>
            </a:cu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微软雅黑" panose="020B0503020204020204" pitchFamily="2" charset="-122"/>
                <a:ea typeface="微软雅黑" panose="020B0503020204020204" pitchFamily="2" charset="-122"/>
              </a:endParaRPr>
            </a:p>
          </p:txBody>
        </p:sp>
        <p:sp>
          <p:nvSpPr>
            <p:cNvPr id="296" name="矩形 295"/>
            <p:cNvSpPr/>
            <p:nvPr/>
          </p:nvSpPr>
          <p:spPr>
            <a:xfrm>
              <a:off x="224251" y="4006197"/>
              <a:ext cx="462426" cy="260355"/>
            </a:xfrm>
            <a:prstGeom prst="rect">
              <a:avLst/>
            </a:prstGeom>
          </p:spPr>
          <p:txBody>
            <a:bodyPr wrap="none">
              <a:spAutoFit/>
            </a:bodyPr>
            <a:p>
              <a:pPr algn="ctr"/>
              <a:r>
                <a:rPr lang="zh-CN" sz="1100" dirty="0">
                  <a:latin typeface="微软雅黑" panose="020B0503020204020204" pitchFamily="2" charset="-122"/>
                  <a:ea typeface="微软雅黑" panose="020B0503020204020204" pitchFamily="2" charset="-122"/>
                  <a:sym typeface="+mn-ea"/>
                </a:rPr>
                <a:t>企业</a:t>
              </a:r>
              <a:endParaRPr lang="zh-CN" sz="1100" dirty="0">
                <a:latin typeface="微软雅黑" panose="020B0503020204020204" pitchFamily="2" charset="-122"/>
                <a:ea typeface="微软雅黑" panose="020B0503020204020204" pitchFamily="2" charset="-122"/>
                <a:sym typeface="+mn-ea"/>
              </a:endParaRPr>
            </a:p>
          </p:txBody>
        </p:sp>
      </p:grpSp>
      <p:grpSp>
        <p:nvGrpSpPr>
          <p:cNvPr id="56" name="组合 55"/>
          <p:cNvGrpSpPr/>
          <p:nvPr/>
        </p:nvGrpSpPr>
        <p:grpSpPr>
          <a:xfrm rot="0">
            <a:off x="2123440" y="2256155"/>
            <a:ext cx="1381125" cy="912495"/>
            <a:chOff x="2135669" y="2256980"/>
            <a:chExt cx="1380795" cy="912777"/>
          </a:xfrm>
        </p:grpSpPr>
        <p:sp>
          <p:nvSpPr>
            <p:cNvPr id="16" name="矩形 15"/>
            <p:cNvSpPr/>
            <p:nvPr/>
          </p:nvSpPr>
          <p:spPr>
            <a:xfrm>
              <a:off x="2474624" y="2256980"/>
              <a:ext cx="1041840" cy="54840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schemeClr val="bg1"/>
                  </a:solidFill>
                  <a:latin typeface="微软雅黑" panose="020B0503020204020204" pitchFamily="2" charset="-122"/>
                  <a:ea typeface="微软雅黑" panose="020B0503020204020204" pitchFamily="2" charset="-122"/>
                  <a:sym typeface="+mn-ea"/>
                </a:rPr>
                <a:t>根据活动配置实物</a:t>
              </a:r>
              <a:r>
                <a:rPr lang="zh-CN" altLang="en-US" sz="1200" dirty="0">
                  <a:solidFill>
                    <a:schemeClr val="bg1"/>
                  </a:solidFill>
                  <a:latin typeface="微软雅黑" panose="020B0503020204020204" pitchFamily="2" charset="-122"/>
                  <a:ea typeface="微软雅黑" panose="020B0503020204020204" pitchFamily="2" charset="-122"/>
                  <a:sym typeface="+mn-ea"/>
                </a:rPr>
                <a:t>奖品</a:t>
              </a:r>
              <a:endParaRPr lang="zh-CN" altLang="en-US" sz="1200" dirty="0">
                <a:solidFill>
                  <a:schemeClr val="bg1"/>
                </a:solidFill>
                <a:latin typeface="微软雅黑" panose="020B0503020204020204" pitchFamily="2" charset="-122"/>
                <a:ea typeface="微软雅黑" panose="020B0503020204020204" pitchFamily="2" charset="-122"/>
                <a:sym typeface="+mn-ea"/>
              </a:endParaRPr>
            </a:p>
          </p:txBody>
        </p:sp>
        <p:sp>
          <p:nvSpPr>
            <p:cNvPr id="326" name="Freeform 51"/>
            <p:cNvSpPr/>
            <p:nvPr/>
          </p:nvSpPr>
          <p:spPr>
            <a:xfrm>
              <a:off x="2218406" y="2409576"/>
              <a:ext cx="466530" cy="494015"/>
            </a:xfrm>
            <a:custGeom>
              <a:avLst/>
              <a:gdLst>
                <a:gd name="connsiteX0" fmla="*/ 518189 w 1036377"/>
                <a:gd name="connsiteY0" fmla="*/ 0 h 1097433"/>
                <a:gd name="connsiteX1" fmla="*/ 736500 w 1036377"/>
                <a:gd name="connsiteY1" fmla="*/ 289834 h 1097433"/>
                <a:gd name="connsiteX2" fmla="*/ 758582 w 1036377"/>
                <a:gd name="connsiteY2" fmla="*/ 345184 h 1097433"/>
                <a:gd name="connsiteX3" fmla="*/ 751556 w 1036377"/>
                <a:gd name="connsiteY3" fmla="*/ 382420 h 1097433"/>
                <a:gd name="connsiteX4" fmla="*/ 699362 w 1036377"/>
                <a:gd name="connsiteY4" fmla="*/ 427203 h 1097433"/>
                <a:gd name="connsiteX5" fmla="*/ 633116 w 1036377"/>
                <a:gd name="connsiteY5" fmla="*/ 541929 h 1097433"/>
                <a:gd name="connsiteX6" fmla="*/ 633116 w 1036377"/>
                <a:gd name="connsiteY6" fmla="*/ 605330 h 1097433"/>
                <a:gd name="connsiteX7" fmla="*/ 954812 w 1036377"/>
                <a:gd name="connsiteY7" fmla="*/ 742700 h 1097433"/>
                <a:gd name="connsiteX8" fmla="*/ 999478 w 1036377"/>
                <a:gd name="connsiteY8" fmla="*/ 790502 h 1097433"/>
                <a:gd name="connsiteX9" fmla="*/ 1032973 w 1036377"/>
                <a:gd name="connsiteY9" fmla="*/ 1069121 h 1097433"/>
                <a:gd name="connsiteX10" fmla="*/ 1036377 w 1036377"/>
                <a:gd name="connsiteY10" fmla="*/ 1097433 h 1097433"/>
                <a:gd name="connsiteX11" fmla="*/ 0 w 1036377"/>
                <a:gd name="connsiteY11" fmla="*/ 1097433 h 1097433"/>
                <a:gd name="connsiteX12" fmla="*/ 1329 w 1036377"/>
                <a:gd name="connsiteY12" fmla="*/ 1086375 h 1097433"/>
                <a:gd name="connsiteX13" fmla="*/ 36899 w 1036377"/>
                <a:gd name="connsiteY13" fmla="*/ 790502 h 1097433"/>
                <a:gd name="connsiteX14" fmla="*/ 81063 w 1036377"/>
                <a:gd name="connsiteY14" fmla="*/ 742700 h 1097433"/>
                <a:gd name="connsiteX15" fmla="*/ 403261 w 1036377"/>
                <a:gd name="connsiteY15" fmla="*/ 608853 h 1097433"/>
                <a:gd name="connsiteX16" fmla="*/ 403261 w 1036377"/>
                <a:gd name="connsiteY16" fmla="*/ 541929 h 1097433"/>
                <a:gd name="connsiteX17" fmla="*/ 340528 w 1036377"/>
                <a:gd name="connsiteY17" fmla="*/ 427203 h 1097433"/>
                <a:gd name="connsiteX18" fmla="*/ 284821 w 1036377"/>
                <a:gd name="connsiteY18" fmla="*/ 382420 h 1097433"/>
                <a:gd name="connsiteX19" fmla="*/ 277795 w 1036377"/>
                <a:gd name="connsiteY19" fmla="*/ 345184 h 1097433"/>
                <a:gd name="connsiteX20" fmla="*/ 303390 w 1036377"/>
                <a:gd name="connsiteY20" fmla="*/ 289834 h 1097433"/>
                <a:gd name="connsiteX21" fmla="*/ 518189 w 1036377"/>
                <a:gd name="connsiteY21" fmla="*/ 0 h 10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77" h="1097433">
                  <a:moveTo>
                    <a:pt x="518189" y="0"/>
                  </a:moveTo>
                  <a:cubicBezTo>
                    <a:pt x="636629" y="0"/>
                    <a:pt x="762597" y="130325"/>
                    <a:pt x="736500" y="289834"/>
                  </a:cubicBezTo>
                  <a:cubicBezTo>
                    <a:pt x="755069" y="300904"/>
                    <a:pt x="762597" y="323044"/>
                    <a:pt x="758582" y="345184"/>
                  </a:cubicBezTo>
                  <a:cubicBezTo>
                    <a:pt x="758582" y="345184"/>
                    <a:pt x="758582" y="345184"/>
                    <a:pt x="751556" y="382420"/>
                  </a:cubicBezTo>
                  <a:cubicBezTo>
                    <a:pt x="747541" y="412108"/>
                    <a:pt x="725459" y="430725"/>
                    <a:pt x="699362" y="427203"/>
                  </a:cubicBezTo>
                  <a:cubicBezTo>
                    <a:pt x="680793" y="475509"/>
                    <a:pt x="658711" y="512241"/>
                    <a:pt x="633116" y="541929"/>
                  </a:cubicBezTo>
                  <a:cubicBezTo>
                    <a:pt x="633116" y="541929"/>
                    <a:pt x="633116" y="541929"/>
                    <a:pt x="633116" y="605330"/>
                  </a:cubicBezTo>
                  <a:cubicBezTo>
                    <a:pt x="633116" y="605330"/>
                    <a:pt x="633116" y="605330"/>
                    <a:pt x="954812" y="742700"/>
                  </a:cubicBezTo>
                  <a:cubicBezTo>
                    <a:pt x="973381" y="750248"/>
                    <a:pt x="991950" y="772388"/>
                    <a:pt x="999478" y="790502"/>
                  </a:cubicBezTo>
                  <a:cubicBezTo>
                    <a:pt x="999478" y="790502"/>
                    <a:pt x="999478" y="790502"/>
                    <a:pt x="1032973" y="1069121"/>
                  </a:cubicBezTo>
                  <a:lnTo>
                    <a:pt x="1036377" y="1097433"/>
                  </a:lnTo>
                  <a:lnTo>
                    <a:pt x="0" y="1097433"/>
                  </a:lnTo>
                  <a:lnTo>
                    <a:pt x="1329" y="1086375"/>
                  </a:lnTo>
                  <a:cubicBezTo>
                    <a:pt x="6411" y="1044107"/>
                    <a:pt x="16574" y="959572"/>
                    <a:pt x="36899" y="790502"/>
                  </a:cubicBezTo>
                  <a:cubicBezTo>
                    <a:pt x="44427" y="772388"/>
                    <a:pt x="62494" y="750248"/>
                    <a:pt x="81063" y="742700"/>
                  </a:cubicBezTo>
                  <a:cubicBezTo>
                    <a:pt x="81063" y="742700"/>
                    <a:pt x="81063" y="742700"/>
                    <a:pt x="403261" y="608853"/>
                  </a:cubicBezTo>
                  <a:cubicBezTo>
                    <a:pt x="403261" y="608853"/>
                    <a:pt x="403261" y="608853"/>
                    <a:pt x="403261" y="541929"/>
                  </a:cubicBezTo>
                  <a:cubicBezTo>
                    <a:pt x="377164" y="512241"/>
                    <a:pt x="355082" y="475509"/>
                    <a:pt x="340528" y="427203"/>
                  </a:cubicBezTo>
                  <a:cubicBezTo>
                    <a:pt x="310918" y="430725"/>
                    <a:pt x="288334" y="412108"/>
                    <a:pt x="284821" y="382420"/>
                  </a:cubicBezTo>
                  <a:cubicBezTo>
                    <a:pt x="284821" y="382420"/>
                    <a:pt x="284821" y="382420"/>
                    <a:pt x="277795" y="345184"/>
                  </a:cubicBezTo>
                  <a:cubicBezTo>
                    <a:pt x="273780" y="323044"/>
                    <a:pt x="281308" y="300904"/>
                    <a:pt x="303390" y="289834"/>
                  </a:cubicBezTo>
                  <a:cubicBezTo>
                    <a:pt x="277795" y="130325"/>
                    <a:pt x="403261" y="0"/>
                    <a:pt x="518189" y="0"/>
                  </a:cubicBezTo>
                  <a:close/>
                </a:path>
              </a:pathLst>
            </a:custGeom>
            <a:solidFill>
              <a:schemeClr val="accent5">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微软雅黑" panose="020B0503020204020204" pitchFamily="2" charset="-122"/>
                <a:ea typeface="微软雅黑" panose="020B0503020204020204" pitchFamily="2" charset="-122"/>
              </a:endParaRPr>
            </a:p>
          </p:txBody>
        </p:sp>
        <p:sp>
          <p:nvSpPr>
            <p:cNvPr id="327" name="矩形 326"/>
            <p:cNvSpPr/>
            <p:nvPr/>
          </p:nvSpPr>
          <p:spPr>
            <a:xfrm>
              <a:off x="2135669" y="2909332"/>
              <a:ext cx="601957" cy="260425"/>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业务员</a:t>
              </a:r>
              <a:endParaRPr lang="zh-CN" altLang="en-US" sz="1100" dirty="0">
                <a:latin typeface="微软雅黑" panose="020B0503020204020204" pitchFamily="2" charset="-122"/>
                <a:ea typeface="微软雅黑" panose="020B0503020204020204" pitchFamily="2" charset="-122"/>
                <a:sym typeface="+mn-ea"/>
              </a:endParaRPr>
            </a:p>
          </p:txBody>
        </p:sp>
      </p:grpSp>
      <p:sp>
        <p:nvSpPr>
          <p:cNvPr id="107" name="矩形 106"/>
          <p:cNvSpPr/>
          <p:nvPr/>
        </p:nvSpPr>
        <p:spPr>
          <a:xfrm>
            <a:off x="5505450" y="3115945"/>
            <a:ext cx="1134745" cy="44831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会员信息</a:t>
            </a:r>
            <a:endParaRPr lang="zh-CN" altLang="en-US" sz="1200" dirty="0">
              <a:latin typeface="微软雅黑" panose="020B0503020204020204" pitchFamily="2" charset="-122"/>
              <a:ea typeface="微软雅黑" panose="020B0503020204020204" pitchFamily="2" charset="-122"/>
            </a:endParaRPr>
          </a:p>
        </p:txBody>
      </p:sp>
      <p:cxnSp>
        <p:nvCxnSpPr>
          <p:cNvPr id="165" name="直线箭头连接符 164"/>
          <p:cNvCxnSpPr/>
          <p:nvPr/>
        </p:nvCxnSpPr>
        <p:spPr>
          <a:xfrm>
            <a:off x="6673850" y="2529840"/>
            <a:ext cx="431800" cy="0"/>
          </a:xfrm>
          <a:prstGeom prst="straightConnector1">
            <a:avLst/>
          </a:prstGeom>
          <a:ln w="22225">
            <a:solidFill>
              <a:srgbClr val="7F7F7F"/>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rot="0">
            <a:off x="3930015" y="2256155"/>
            <a:ext cx="1329055" cy="912495"/>
            <a:chOff x="6189" y="3321"/>
            <a:chExt cx="2093" cy="1437"/>
          </a:xfrm>
        </p:grpSpPr>
        <p:sp>
          <p:nvSpPr>
            <p:cNvPr id="220" name="矩形 219"/>
            <p:cNvSpPr/>
            <p:nvPr/>
          </p:nvSpPr>
          <p:spPr>
            <a:xfrm>
              <a:off x="6641" y="3321"/>
              <a:ext cx="1641" cy="86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TW" sz="1200" dirty="0">
                  <a:latin typeface="微软雅黑" panose="020B0503020204020204" pitchFamily="2" charset="-122"/>
                  <a:ea typeface="微软雅黑" panose="020B0503020204020204" pitchFamily="2" charset="-122"/>
                </a:rPr>
                <a:t>根据活动激励员工</a:t>
              </a:r>
              <a:endParaRPr lang="zh-CN" altLang="zh-TW" sz="1200" dirty="0">
                <a:latin typeface="微软雅黑" panose="020B0503020204020204" pitchFamily="2" charset="-122"/>
                <a:ea typeface="微软雅黑" panose="020B0503020204020204" pitchFamily="2" charset="-122"/>
              </a:endParaRPr>
            </a:p>
          </p:txBody>
        </p:sp>
        <p:sp>
          <p:nvSpPr>
            <p:cNvPr id="103" name="矩形 102"/>
            <p:cNvSpPr/>
            <p:nvPr/>
          </p:nvSpPr>
          <p:spPr>
            <a:xfrm>
              <a:off x="6189" y="4348"/>
              <a:ext cx="957" cy="410"/>
            </a:xfrm>
            <a:prstGeom prst="rect">
              <a:avLst/>
            </a:prstGeom>
          </p:spPr>
          <p:txBody>
            <a:bodyPr wrap="square">
              <a:spAutoFit/>
            </a:bodyPr>
            <a:p>
              <a:pPr algn="ctr"/>
              <a:r>
                <a:rPr lang="zh-CN" altLang="en-US" sz="1100" dirty="0">
                  <a:latin typeface="微软雅黑" panose="020B0503020204020204" pitchFamily="2" charset="-122"/>
                  <a:ea typeface="微软雅黑" panose="020B0503020204020204" pitchFamily="2" charset="-122"/>
                  <a:sym typeface="+mn-ea"/>
                </a:rPr>
                <a:t>门店</a:t>
              </a:r>
              <a:endParaRPr lang="zh-CN" altLang="en-US" sz="1100" dirty="0">
                <a:latin typeface="微软雅黑" panose="020B0503020204020204" pitchFamily="2" charset="-122"/>
                <a:ea typeface="微软雅黑" panose="020B0503020204020204" pitchFamily="2" charset="-122"/>
                <a:sym typeface="+mn-ea"/>
              </a:endParaRPr>
            </a:p>
          </p:txBody>
        </p:sp>
        <p:sp>
          <p:nvSpPr>
            <p:cNvPr id="21" name="Freeform 51"/>
            <p:cNvSpPr/>
            <p:nvPr/>
          </p:nvSpPr>
          <p:spPr>
            <a:xfrm>
              <a:off x="6300" y="3553"/>
              <a:ext cx="735" cy="778"/>
            </a:xfrm>
            <a:custGeom>
              <a:avLst/>
              <a:gdLst>
                <a:gd name="connsiteX0" fmla="*/ 518189 w 1036377"/>
                <a:gd name="connsiteY0" fmla="*/ 0 h 1097433"/>
                <a:gd name="connsiteX1" fmla="*/ 736500 w 1036377"/>
                <a:gd name="connsiteY1" fmla="*/ 289834 h 1097433"/>
                <a:gd name="connsiteX2" fmla="*/ 758582 w 1036377"/>
                <a:gd name="connsiteY2" fmla="*/ 345184 h 1097433"/>
                <a:gd name="connsiteX3" fmla="*/ 751556 w 1036377"/>
                <a:gd name="connsiteY3" fmla="*/ 382420 h 1097433"/>
                <a:gd name="connsiteX4" fmla="*/ 699362 w 1036377"/>
                <a:gd name="connsiteY4" fmla="*/ 427203 h 1097433"/>
                <a:gd name="connsiteX5" fmla="*/ 633116 w 1036377"/>
                <a:gd name="connsiteY5" fmla="*/ 541929 h 1097433"/>
                <a:gd name="connsiteX6" fmla="*/ 633116 w 1036377"/>
                <a:gd name="connsiteY6" fmla="*/ 605330 h 1097433"/>
                <a:gd name="connsiteX7" fmla="*/ 954812 w 1036377"/>
                <a:gd name="connsiteY7" fmla="*/ 742700 h 1097433"/>
                <a:gd name="connsiteX8" fmla="*/ 999478 w 1036377"/>
                <a:gd name="connsiteY8" fmla="*/ 790502 h 1097433"/>
                <a:gd name="connsiteX9" fmla="*/ 1032973 w 1036377"/>
                <a:gd name="connsiteY9" fmla="*/ 1069121 h 1097433"/>
                <a:gd name="connsiteX10" fmla="*/ 1036377 w 1036377"/>
                <a:gd name="connsiteY10" fmla="*/ 1097433 h 1097433"/>
                <a:gd name="connsiteX11" fmla="*/ 0 w 1036377"/>
                <a:gd name="connsiteY11" fmla="*/ 1097433 h 1097433"/>
                <a:gd name="connsiteX12" fmla="*/ 1329 w 1036377"/>
                <a:gd name="connsiteY12" fmla="*/ 1086375 h 1097433"/>
                <a:gd name="connsiteX13" fmla="*/ 36899 w 1036377"/>
                <a:gd name="connsiteY13" fmla="*/ 790502 h 1097433"/>
                <a:gd name="connsiteX14" fmla="*/ 81063 w 1036377"/>
                <a:gd name="connsiteY14" fmla="*/ 742700 h 1097433"/>
                <a:gd name="connsiteX15" fmla="*/ 403261 w 1036377"/>
                <a:gd name="connsiteY15" fmla="*/ 608853 h 1097433"/>
                <a:gd name="connsiteX16" fmla="*/ 403261 w 1036377"/>
                <a:gd name="connsiteY16" fmla="*/ 541929 h 1097433"/>
                <a:gd name="connsiteX17" fmla="*/ 340528 w 1036377"/>
                <a:gd name="connsiteY17" fmla="*/ 427203 h 1097433"/>
                <a:gd name="connsiteX18" fmla="*/ 284821 w 1036377"/>
                <a:gd name="connsiteY18" fmla="*/ 382420 h 1097433"/>
                <a:gd name="connsiteX19" fmla="*/ 277795 w 1036377"/>
                <a:gd name="connsiteY19" fmla="*/ 345184 h 1097433"/>
                <a:gd name="connsiteX20" fmla="*/ 303390 w 1036377"/>
                <a:gd name="connsiteY20" fmla="*/ 289834 h 1097433"/>
                <a:gd name="connsiteX21" fmla="*/ 518189 w 1036377"/>
                <a:gd name="connsiteY21" fmla="*/ 0 h 10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77" h="1097433">
                  <a:moveTo>
                    <a:pt x="518189" y="0"/>
                  </a:moveTo>
                  <a:cubicBezTo>
                    <a:pt x="636629" y="0"/>
                    <a:pt x="762597" y="130325"/>
                    <a:pt x="736500" y="289834"/>
                  </a:cubicBezTo>
                  <a:cubicBezTo>
                    <a:pt x="755069" y="300904"/>
                    <a:pt x="762597" y="323044"/>
                    <a:pt x="758582" y="345184"/>
                  </a:cubicBezTo>
                  <a:cubicBezTo>
                    <a:pt x="758582" y="345184"/>
                    <a:pt x="758582" y="345184"/>
                    <a:pt x="751556" y="382420"/>
                  </a:cubicBezTo>
                  <a:cubicBezTo>
                    <a:pt x="747541" y="412108"/>
                    <a:pt x="725459" y="430725"/>
                    <a:pt x="699362" y="427203"/>
                  </a:cubicBezTo>
                  <a:cubicBezTo>
                    <a:pt x="680793" y="475509"/>
                    <a:pt x="658711" y="512241"/>
                    <a:pt x="633116" y="541929"/>
                  </a:cubicBezTo>
                  <a:cubicBezTo>
                    <a:pt x="633116" y="541929"/>
                    <a:pt x="633116" y="541929"/>
                    <a:pt x="633116" y="605330"/>
                  </a:cubicBezTo>
                  <a:cubicBezTo>
                    <a:pt x="633116" y="605330"/>
                    <a:pt x="633116" y="605330"/>
                    <a:pt x="954812" y="742700"/>
                  </a:cubicBezTo>
                  <a:cubicBezTo>
                    <a:pt x="973381" y="750248"/>
                    <a:pt x="991950" y="772388"/>
                    <a:pt x="999478" y="790502"/>
                  </a:cubicBezTo>
                  <a:cubicBezTo>
                    <a:pt x="999478" y="790502"/>
                    <a:pt x="999478" y="790502"/>
                    <a:pt x="1032973" y="1069121"/>
                  </a:cubicBezTo>
                  <a:lnTo>
                    <a:pt x="1036377" y="1097433"/>
                  </a:lnTo>
                  <a:lnTo>
                    <a:pt x="0" y="1097433"/>
                  </a:lnTo>
                  <a:lnTo>
                    <a:pt x="1329" y="1086375"/>
                  </a:lnTo>
                  <a:cubicBezTo>
                    <a:pt x="6411" y="1044107"/>
                    <a:pt x="16574" y="959572"/>
                    <a:pt x="36899" y="790502"/>
                  </a:cubicBezTo>
                  <a:cubicBezTo>
                    <a:pt x="44427" y="772388"/>
                    <a:pt x="62494" y="750248"/>
                    <a:pt x="81063" y="742700"/>
                  </a:cubicBezTo>
                  <a:cubicBezTo>
                    <a:pt x="81063" y="742700"/>
                    <a:pt x="81063" y="742700"/>
                    <a:pt x="403261" y="608853"/>
                  </a:cubicBezTo>
                  <a:cubicBezTo>
                    <a:pt x="403261" y="608853"/>
                    <a:pt x="403261" y="608853"/>
                    <a:pt x="403261" y="541929"/>
                  </a:cubicBezTo>
                  <a:cubicBezTo>
                    <a:pt x="377164" y="512241"/>
                    <a:pt x="355082" y="475509"/>
                    <a:pt x="340528" y="427203"/>
                  </a:cubicBezTo>
                  <a:cubicBezTo>
                    <a:pt x="310918" y="430725"/>
                    <a:pt x="288334" y="412108"/>
                    <a:pt x="284821" y="382420"/>
                  </a:cubicBezTo>
                  <a:cubicBezTo>
                    <a:pt x="284821" y="382420"/>
                    <a:pt x="284821" y="382420"/>
                    <a:pt x="277795" y="345184"/>
                  </a:cubicBezTo>
                  <a:cubicBezTo>
                    <a:pt x="273780" y="323044"/>
                    <a:pt x="281308" y="300904"/>
                    <a:pt x="303390" y="289834"/>
                  </a:cubicBezTo>
                  <a:cubicBezTo>
                    <a:pt x="277795" y="130325"/>
                    <a:pt x="403261" y="0"/>
                    <a:pt x="518189" y="0"/>
                  </a:cubicBez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微软雅黑" panose="020B0503020204020204" pitchFamily="2" charset="-122"/>
                <a:ea typeface="微软雅黑" panose="020B0503020204020204" pitchFamily="2" charset="-122"/>
              </a:endParaRPr>
            </a:p>
          </p:txBody>
        </p:sp>
      </p:grpSp>
      <p:sp>
        <p:nvSpPr>
          <p:cNvPr id="22" name="矩形 21"/>
          <p:cNvSpPr/>
          <p:nvPr/>
        </p:nvSpPr>
        <p:spPr>
          <a:xfrm>
            <a:off x="5505450" y="2305685"/>
            <a:ext cx="1134745" cy="44831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派发实物奖品</a:t>
            </a:r>
            <a:endParaRPr lang="zh-CN" altLang="en-US" sz="1200" dirty="0">
              <a:latin typeface="微软雅黑" panose="020B0503020204020204" pitchFamily="2" charset="-122"/>
              <a:ea typeface="微软雅黑" panose="020B0503020204020204" pitchFamily="2" charset="-122"/>
            </a:endParaRPr>
          </a:p>
        </p:txBody>
      </p:sp>
      <p:grpSp>
        <p:nvGrpSpPr>
          <p:cNvPr id="23" name="组合 22"/>
          <p:cNvGrpSpPr/>
          <p:nvPr/>
        </p:nvGrpSpPr>
        <p:grpSpPr>
          <a:xfrm rot="0">
            <a:off x="7105650" y="2289175"/>
            <a:ext cx="1256030" cy="878205"/>
            <a:chOff x="11346" y="3342"/>
            <a:chExt cx="1978" cy="1383"/>
          </a:xfrm>
        </p:grpSpPr>
        <p:sp>
          <p:nvSpPr>
            <p:cNvPr id="24" name="矩形 23"/>
            <p:cNvSpPr/>
            <p:nvPr/>
          </p:nvSpPr>
          <p:spPr>
            <a:xfrm>
              <a:off x="11683" y="3342"/>
              <a:ext cx="1641" cy="86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200" dirty="0">
                  <a:latin typeface="微软雅黑" panose="020B0503020204020204" pitchFamily="2" charset="-122"/>
                  <a:ea typeface="微软雅黑" panose="020B0503020204020204" pitchFamily="2" charset="-122"/>
                </a:rPr>
                <a:t>根据活动引导消费者</a:t>
              </a:r>
              <a:endParaRPr lang="zh-CN" sz="1200" dirty="0">
                <a:latin typeface="微软雅黑" panose="020B0503020204020204" pitchFamily="2" charset="-122"/>
                <a:ea typeface="微软雅黑" panose="020B0503020204020204" pitchFamily="2" charset="-122"/>
              </a:endParaRPr>
            </a:p>
          </p:txBody>
        </p:sp>
        <p:sp>
          <p:nvSpPr>
            <p:cNvPr id="69" name="Freeform 51"/>
            <p:cNvSpPr/>
            <p:nvPr/>
          </p:nvSpPr>
          <p:spPr>
            <a:xfrm>
              <a:off x="11346" y="3553"/>
              <a:ext cx="735" cy="778"/>
            </a:xfrm>
            <a:custGeom>
              <a:avLst/>
              <a:gdLst>
                <a:gd name="connsiteX0" fmla="*/ 518189 w 1036377"/>
                <a:gd name="connsiteY0" fmla="*/ 0 h 1097433"/>
                <a:gd name="connsiteX1" fmla="*/ 736500 w 1036377"/>
                <a:gd name="connsiteY1" fmla="*/ 289834 h 1097433"/>
                <a:gd name="connsiteX2" fmla="*/ 758582 w 1036377"/>
                <a:gd name="connsiteY2" fmla="*/ 345184 h 1097433"/>
                <a:gd name="connsiteX3" fmla="*/ 751556 w 1036377"/>
                <a:gd name="connsiteY3" fmla="*/ 382420 h 1097433"/>
                <a:gd name="connsiteX4" fmla="*/ 699362 w 1036377"/>
                <a:gd name="connsiteY4" fmla="*/ 427203 h 1097433"/>
                <a:gd name="connsiteX5" fmla="*/ 633116 w 1036377"/>
                <a:gd name="connsiteY5" fmla="*/ 541929 h 1097433"/>
                <a:gd name="connsiteX6" fmla="*/ 633116 w 1036377"/>
                <a:gd name="connsiteY6" fmla="*/ 605330 h 1097433"/>
                <a:gd name="connsiteX7" fmla="*/ 954812 w 1036377"/>
                <a:gd name="connsiteY7" fmla="*/ 742700 h 1097433"/>
                <a:gd name="connsiteX8" fmla="*/ 999478 w 1036377"/>
                <a:gd name="connsiteY8" fmla="*/ 790502 h 1097433"/>
                <a:gd name="connsiteX9" fmla="*/ 1032973 w 1036377"/>
                <a:gd name="connsiteY9" fmla="*/ 1069121 h 1097433"/>
                <a:gd name="connsiteX10" fmla="*/ 1036377 w 1036377"/>
                <a:gd name="connsiteY10" fmla="*/ 1097433 h 1097433"/>
                <a:gd name="connsiteX11" fmla="*/ 0 w 1036377"/>
                <a:gd name="connsiteY11" fmla="*/ 1097433 h 1097433"/>
                <a:gd name="connsiteX12" fmla="*/ 1329 w 1036377"/>
                <a:gd name="connsiteY12" fmla="*/ 1086375 h 1097433"/>
                <a:gd name="connsiteX13" fmla="*/ 36899 w 1036377"/>
                <a:gd name="connsiteY13" fmla="*/ 790502 h 1097433"/>
                <a:gd name="connsiteX14" fmla="*/ 81063 w 1036377"/>
                <a:gd name="connsiteY14" fmla="*/ 742700 h 1097433"/>
                <a:gd name="connsiteX15" fmla="*/ 403261 w 1036377"/>
                <a:gd name="connsiteY15" fmla="*/ 608853 h 1097433"/>
                <a:gd name="connsiteX16" fmla="*/ 403261 w 1036377"/>
                <a:gd name="connsiteY16" fmla="*/ 541929 h 1097433"/>
                <a:gd name="connsiteX17" fmla="*/ 340528 w 1036377"/>
                <a:gd name="connsiteY17" fmla="*/ 427203 h 1097433"/>
                <a:gd name="connsiteX18" fmla="*/ 284821 w 1036377"/>
                <a:gd name="connsiteY18" fmla="*/ 382420 h 1097433"/>
                <a:gd name="connsiteX19" fmla="*/ 277795 w 1036377"/>
                <a:gd name="connsiteY19" fmla="*/ 345184 h 1097433"/>
                <a:gd name="connsiteX20" fmla="*/ 303390 w 1036377"/>
                <a:gd name="connsiteY20" fmla="*/ 289834 h 1097433"/>
                <a:gd name="connsiteX21" fmla="*/ 518189 w 1036377"/>
                <a:gd name="connsiteY21" fmla="*/ 0 h 10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77" h="1097433">
                  <a:moveTo>
                    <a:pt x="518189" y="0"/>
                  </a:moveTo>
                  <a:cubicBezTo>
                    <a:pt x="636629" y="0"/>
                    <a:pt x="762597" y="130325"/>
                    <a:pt x="736500" y="289834"/>
                  </a:cubicBezTo>
                  <a:cubicBezTo>
                    <a:pt x="755069" y="300904"/>
                    <a:pt x="762597" y="323044"/>
                    <a:pt x="758582" y="345184"/>
                  </a:cubicBezTo>
                  <a:cubicBezTo>
                    <a:pt x="758582" y="345184"/>
                    <a:pt x="758582" y="345184"/>
                    <a:pt x="751556" y="382420"/>
                  </a:cubicBezTo>
                  <a:cubicBezTo>
                    <a:pt x="747541" y="412108"/>
                    <a:pt x="725459" y="430725"/>
                    <a:pt x="699362" y="427203"/>
                  </a:cubicBezTo>
                  <a:cubicBezTo>
                    <a:pt x="680793" y="475509"/>
                    <a:pt x="658711" y="512241"/>
                    <a:pt x="633116" y="541929"/>
                  </a:cubicBezTo>
                  <a:cubicBezTo>
                    <a:pt x="633116" y="541929"/>
                    <a:pt x="633116" y="541929"/>
                    <a:pt x="633116" y="605330"/>
                  </a:cubicBezTo>
                  <a:cubicBezTo>
                    <a:pt x="633116" y="605330"/>
                    <a:pt x="633116" y="605330"/>
                    <a:pt x="954812" y="742700"/>
                  </a:cubicBezTo>
                  <a:cubicBezTo>
                    <a:pt x="973381" y="750248"/>
                    <a:pt x="991950" y="772388"/>
                    <a:pt x="999478" y="790502"/>
                  </a:cubicBezTo>
                  <a:cubicBezTo>
                    <a:pt x="999478" y="790502"/>
                    <a:pt x="999478" y="790502"/>
                    <a:pt x="1032973" y="1069121"/>
                  </a:cubicBezTo>
                  <a:lnTo>
                    <a:pt x="1036377" y="1097433"/>
                  </a:lnTo>
                  <a:lnTo>
                    <a:pt x="0" y="1097433"/>
                  </a:lnTo>
                  <a:lnTo>
                    <a:pt x="1329" y="1086375"/>
                  </a:lnTo>
                  <a:cubicBezTo>
                    <a:pt x="6411" y="1044107"/>
                    <a:pt x="16574" y="959572"/>
                    <a:pt x="36899" y="790502"/>
                  </a:cubicBezTo>
                  <a:cubicBezTo>
                    <a:pt x="44427" y="772388"/>
                    <a:pt x="62494" y="750248"/>
                    <a:pt x="81063" y="742700"/>
                  </a:cubicBezTo>
                  <a:cubicBezTo>
                    <a:pt x="81063" y="742700"/>
                    <a:pt x="81063" y="742700"/>
                    <a:pt x="403261" y="608853"/>
                  </a:cubicBezTo>
                  <a:cubicBezTo>
                    <a:pt x="403261" y="608853"/>
                    <a:pt x="403261" y="608853"/>
                    <a:pt x="403261" y="541929"/>
                  </a:cubicBezTo>
                  <a:cubicBezTo>
                    <a:pt x="377164" y="512241"/>
                    <a:pt x="355082" y="475509"/>
                    <a:pt x="340528" y="427203"/>
                  </a:cubicBezTo>
                  <a:cubicBezTo>
                    <a:pt x="310918" y="430725"/>
                    <a:pt x="288334" y="412108"/>
                    <a:pt x="284821" y="382420"/>
                  </a:cubicBezTo>
                  <a:cubicBezTo>
                    <a:pt x="284821" y="382420"/>
                    <a:pt x="284821" y="382420"/>
                    <a:pt x="277795" y="345184"/>
                  </a:cubicBezTo>
                  <a:cubicBezTo>
                    <a:pt x="273780" y="323044"/>
                    <a:pt x="281308" y="300904"/>
                    <a:pt x="303390" y="289834"/>
                  </a:cubicBezTo>
                  <a:cubicBezTo>
                    <a:pt x="277795" y="130325"/>
                    <a:pt x="403261" y="0"/>
                    <a:pt x="518189" y="0"/>
                  </a:cubicBezTo>
                  <a:close/>
                </a:path>
              </a:pathLst>
            </a:cu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微软雅黑" panose="020B0503020204020204" pitchFamily="2" charset="-122"/>
                <a:ea typeface="微软雅黑" panose="020B0503020204020204" pitchFamily="2" charset="-122"/>
              </a:endParaRPr>
            </a:p>
          </p:txBody>
        </p:sp>
        <p:sp>
          <p:nvSpPr>
            <p:cNvPr id="29" name="矩形 28"/>
            <p:cNvSpPr/>
            <p:nvPr/>
          </p:nvSpPr>
          <p:spPr>
            <a:xfrm>
              <a:off x="11350" y="4315"/>
              <a:ext cx="728" cy="410"/>
            </a:xfrm>
            <a:prstGeom prst="rect">
              <a:avLst/>
            </a:prstGeom>
          </p:spPr>
          <p:txBody>
            <a:bodyPr wrap="none">
              <a:spAutoFit/>
            </a:bodyPr>
            <a:p>
              <a:pPr algn="ctr"/>
              <a:r>
                <a:rPr lang="zh-CN" sz="1100" dirty="0">
                  <a:latin typeface="微软雅黑" panose="020B0503020204020204" pitchFamily="2" charset="-122"/>
                  <a:ea typeface="微软雅黑" panose="020B0503020204020204" pitchFamily="2" charset="-122"/>
                  <a:sym typeface="+mn-ea"/>
                </a:rPr>
                <a:t>技师</a:t>
              </a:r>
              <a:endParaRPr lang="zh-CN" sz="1100" dirty="0">
                <a:latin typeface="微软雅黑" panose="020B0503020204020204" pitchFamily="2" charset="-122"/>
                <a:ea typeface="微软雅黑" panose="020B0503020204020204" pitchFamily="2" charset="-122"/>
                <a:sym typeface="+mn-ea"/>
              </a:endParaRPr>
            </a:p>
          </p:txBody>
        </p:sp>
      </p:grpSp>
      <p:sp>
        <p:nvSpPr>
          <p:cNvPr id="34" name="矩形 33"/>
          <p:cNvSpPr/>
          <p:nvPr/>
        </p:nvSpPr>
        <p:spPr>
          <a:xfrm>
            <a:off x="9856470" y="2305685"/>
            <a:ext cx="1150620" cy="4838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200" dirty="0">
                <a:latin typeface="微软雅黑" panose="020B0503020204020204" pitchFamily="2" charset="-122"/>
                <a:ea typeface="微软雅黑" panose="020B0503020204020204" pitchFamily="2" charset="-122"/>
              </a:rPr>
              <a:t>产生消费</a:t>
            </a:r>
            <a:endParaRPr lang="zh-CN" sz="1200" dirty="0">
              <a:latin typeface="微软雅黑" panose="020B0503020204020204" pitchFamily="2" charset="-122"/>
              <a:ea typeface="微软雅黑" panose="020B0503020204020204" pitchFamily="2" charset="-122"/>
            </a:endParaRPr>
          </a:p>
        </p:txBody>
      </p:sp>
      <p:sp>
        <p:nvSpPr>
          <p:cNvPr id="41" name="矩形 40"/>
          <p:cNvSpPr/>
          <p:nvPr/>
        </p:nvSpPr>
        <p:spPr>
          <a:xfrm>
            <a:off x="9856470" y="3493770"/>
            <a:ext cx="1150620" cy="4838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200" dirty="0">
                <a:latin typeface="微软雅黑" panose="020B0503020204020204" pitchFamily="2" charset="-122"/>
                <a:ea typeface="微软雅黑" panose="020B0503020204020204" pitchFamily="2" charset="-122"/>
              </a:rPr>
              <a:t>注册</a:t>
            </a:r>
            <a:endParaRPr lang="zh-CN" sz="1200" dirty="0">
              <a:latin typeface="微软雅黑" panose="020B0503020204020204" pitchFamily="2" charset="-122"/>
              <a:ea typeface="微软雅黑" panose="020B0503020204020204" pitchFamily="2" charset="-122"/>
            </a:endParaRPr>
          </a:p>
        </p:txBody>
      </p:sp>
      <p:sp>
        <p:nvSpPr>
          <p:cNvPr id="44" name="矩形 43"/>
          <p:cNvSpPr/>
          <p:nvPr/>
        </p:nvSpPr>
        <p:spPr>
          <a:xfrm>
            <a:off x="9856470" y="4469765"/>
            <a:ext cx="1150620" cy="4838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200" dirty="0">
                <a:latin typeface="微软雅黑" panose="020B0503020204020204" pitchFamily="2" charset="-122"/>
                <a:ea typeface="微软雅黑" panose="020B0503020204020204" pitchFamily="2" charset="-122"/>
              </a:rPr>
              <a:t>评价</a:t>
            </a:r>
            <a:endParaRPr lang="zh-CN" sz="1200" dirty="0">
              <a:latin typeface="微软雅黑" panose="020B0503020204020204" pitchFamily="2" charset="-122"/>
              <a:ea typeface="微软雅黑" panose="020B0503020204020204" pitchFamily="2" charset="-122"/>
            </a:endParaRPr>
          </a:p>
        </p:txBody>
      </p:sp>
      <p:cxnSp>
        <p:nvCxnSpPr>
          <p:cNvPr id="45" name="直接箭头连接符 44"/>
          <p:cNvCxnSpPr/>
          <p:nvPr/>
        </p:nvCxnSpPr>
        <p:spPr>
          <a:xfrm>
            <a:off x="1434465" y="2529840"/>
            <a:ext cx="795020" cy="0"/>
          </a:xfrm>
          <a:prstGeom prst="straightConnector1">
            <a:avLst/>
          </a:prstGeom>
          <a:ln w="2222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16" idx="3"/>
          </p:cNvCxnSpPr>
          <p:nvPr/>
        </p:nvCxnSpPr>
        <p:spPr>
          <a:xfrm>
            <a:off x="3504565" y="2530475"/>
            <a:ext cx="510540" cy="0"/>
          </a:xfrm>
          <a:prstGeom prst="straightConnector1">
            <a:avLst/>
          </a:prstGeom>
          <a:ln w="2222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220" idx="3"/>
            <a:endCxn id="22" idx="1"/>
          </p:cNvCxnSpPr>
          <p:nvPr/>
        </p:nvCxnSpPr>
        <p:spPr>
          <a:xfrm flipV="1">
            <a:off x="5259070" y="2529840"/>
            <a:ext cx="246380" cy="635"/>
          </a:xfrm>
          <a:prstGeom prst="straightConnector1">
            <a:avLst/>
          </a:prstGeom>
          <a:ln w="2222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肘形连接符 53"/>
          <p:cNvCxnSpPr>
            <a:stCxn id="220" idx="2"/>
          </p:cNvCxnSpPr>
          <p:nvPr/>
        </p:nvCxnSpPr>
        <p:spPr>
          <a:xfrm rot="5400000" flipV="1">
            <a:off x="4807585" y="2735580"/>
            <a:ext cx="580390" cy="718820"/>
          </a:xfrm>
          <a:prstGeom prst="bentConnector2">
            <a:avLst/>
          </a:prstGeom>
          <a:ln w="22225">
            <a:solidFill>
              <a:schemeClr val="tx1">
                <a:lumMod val="50000"/>
                <a:lumOff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24" idx="3"/>
          </p:cNvCxnSpPr>
          <p:nvPr/>
        </p:nvCxnSpPr>
        <p:spPr>
          <a:xfrm>
            <a:off x="8361680" y="2563495"/>
            <a:ext cx="1406525" cy="1905"/>
          </a:xfrm>
          <a:prstGeom prst="straightConnector1">
            <a:avLst/>
          </a:prstGeom>
          <a:ln w="2222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34" idx="2"/>
            <a:endCxn id="41" idx="0"/>
          </p:cNvCxnSpPr>
          <p:nvPr/>
        </p:nvCxnSpPr>
        <p:spPr>
          <a:xfrm>
            <a:off x="10431780" y="2789555"/>
            <a:ext cx="0" cy="704215"/>
          </a:xfrm>
          <a:prstGeom prst="straightConnector1">
            <a:avLst/>
          </a:prstGeom>
          <a:ln w="2222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肘形连接符 63"/>
          <p:cNvCxnSpPr>
            <a:endCxn id="29" idx="2"/>
          </p:cNvCxnSpPr>
          <p:nvPr/>
        </p:nvCxnSpPr>
        <p:spPr>
          <a:xfrm rot="10800000">
            <a:off x="7339330" y="3166745"/>
            <a:ext cx="2517140" cy="553085"/>
          </a:xfrm>
          <a:prstGeom prst="bentConnector2">
            <a:avLst/>
          </a:prstGeom>
          <a:ln w="2222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8061325" y="3385185"/>
            <a:ext cx="487680" cy="275590"/>
          </a:xfrm>
          <a:prstGeom prst="rect">
            <a:avLst/>
          </a:prstGeom>
          <a:noFill/>
        </p:spPr>
        <p:txBody>
          <a:bodyPr wrap="none" rtlCol="0">
            <a:spAutoFit/>
          </a:bodyPr>
          <a:p>
            <a:r>
              <a:rPr lang="zh-CN" altLang="en-US" sz="1200">
                <a:solidFill>
                  <a:schemeClr val="tx1">
                    <a:lumMod val="75000"/>
                    <a:lumOff val="25000"/>
                  </a:schemeClr>
                </a:solidFill>
                <a:latin typeface="微软雅黑" panose="020B0503020204020204" pitchFamily="2" charset="-122"/>
                <a:ea typeface="微软雅黑" panose="020B0503020204020204" pitchFamily="2" charset="-122"/>
              </a:rPr>
              <a:t>返利</a:t>
            </a:r>
            <a:endParaRPr lang="zh-CN" altLang="en-US" sz="1200">
              <a:solidFill>
                <a:schemeClr val="tx1">
                  <a:lumMod val="75000"/>
                  <a:lumOff val="25000"/>
                </a:schemeClr>
              </a:solidFill>
              <a:latin typeface="微软雅黑" panose="020B0503020204020204" pitchFamily="2" charset="-122"/>
              <a:ea typeface="微软雅黑" panose="020B0503020204020204" pitchFamily="2" charset="-122"/>
            </a:endParaRPr>
          </a:p>
        </p:txBody>
      </p:sp>
      <p:cxnSp>
        <p:nvCxnSpPr>
          <p:cNvPr id="68" name="肘形连接符 67"/>
          <p:cNvCxnSpPr>
            <a:stCxn id="296" idx="2"/>
            <a:endCxn id="15" idx="2"/>
          </p:cNvCxnSpPr>
          <p:nvPr/>
        </p:nvCxnSpPr>
        <p:spPr>
          <a:xfrm rot="5400000" flipV="1">
            <a:off x="596265" y="2872740"/>
            <a:ext cx="1840230" cy="2326640"/>
          </a:xfrm>
          <a:prstGeom prst="bentConnector2">
            <a:avLst/>
          </a:prstGeom>
          <a:ln w="22225">
            <a:solidFill>
              <a:srgbClr val="C00000"/>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a:off x="6035040" y="3521075"/>
            <a:ext cx="75565" cy="7556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81" name="肘形连接符 80"/>
          <p:cNvCxnSpPr>
            <a:stCxn id="34" idx="3"/>
            <a:endCxn id="15" idx="3"/>
          </p:cNvCxnSpPr>
          <p:nvPr/>
        </p:nvCxnSpPr>
        <p:spPr>
          <a:xfrm flipH="1">
            <a:off x="3201035" y="2547620"/>
            <a:ext cx="7806055" cy="2797810"/>
          </a:xfrm>
          <a:prstGeom prst="bentConnector4">
            <a:avLst>
              <a:gd name="adj1" fmla="val -3051"/>
              <a:gd name="adj2" fmla="val 108511"/>
            </a:avLst>
          </a:prstGeom>
          <a:ln w="190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41" idx="3"/>
          </p:cNvCxnSpPr>
          <p:nvPr/>
        </p:nvCxnSpPr>
        <p:spPr>
          <a:xfrm>
            <a:off x="11007090" y="3735705"/>
            <a:ext cx="247015" cy="0"/>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1007090" y="4711700"/>
            <a:ext cx="247015" cy="0"/>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306705" y="3040380"/>
            <a:ext cx="75565" cy="7556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1" name="椭圆 90"/>
          <p:cNvSpPr/>
          <p:nvPr/>
        </p:nvSpPr>
        <p:spPr>
          <a:xfrm>
            <a:off x="10974705" y="2509520"/>
            <a:ext cx="75565" cy="7556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2" name="椭圆 91"/>
          <p:cNvSpPr/>
          <p:nvPr/>
        </p:nvSpPr>
        <p:spPr>
          <a:xfrm>
            <a:off x="10974705" y="3693795"/>
            <a:ext cx="75565" cy="7556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3" name="椭圆 92"/>
          <p:cNvSpPr/>
          <p:nvPr/>
        </p:nvSpPr>
        <p:spPr>
          <a:xfrm>
            <a:off x="10953115" y="4679315"/>
            <a:ext cx="75565" cy="7556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4" name="文本框 93"/>
          <p:cNvSpPr txBox="1"/>
          <p:nvPr/>
        </p:nvSpPr>
        <p:spPr>
          <a:xfrm>
            <a:off x="6671945" y="5263515"/>
            <a:ext cx="792480" cy="275590"/>
          </a:xfrm>
          <a:prstGeom prst="rect">
            <a:avLst/>
          </a:prstGeom>
          <a:noFill/>
        </p:spPr>
        <p:txBody>
          <a:bodyPr wrap="none" rtlCol="0">
            <a:spAutoFit/>
          </a:bodyPr>
          <a:p>
            <a:r>
              <a:rPr lang="zh-CN" altLang="zh-CN" sz="1200">
                <a:solidFill>
                  <a:schemeClr val="tx1">
                    <a:lumMod val="75000"/>
                    <a:lumOff val="25000"/>
                  </a:schemeClr>
                </a:solidFill>
                <a:latin typeface="微软雅黑" panose="020B0503020204020204" pitchFamily="2" charset="-122"/>
                <a:ea typeface="微软雅黑" panose="020B0503020204020204" pitchFamily="2" charset="-122"/>
              </a:rPr>
              <a:t>数据回传</a:t>
            </a:r>
            <a:endParaRPr lang="zh-CN" altLang="zh-CN" sz="1200">
              <a:solidFill>
                <a:schemeClr val="tx1">
                  <a:lumMod val="75000"/>
                  <a:lumOff val="25000"/>
                </a:schemeClr>
              </a:solidFill>
              <a:latin typeface="微软雅黑" panose="020B0503020204020204" pitchFamily="2" charset="-122"/>
              <a:ea typeface="微软雅黑" panose="020B0503020204020204" pitchFamily="2" charset="-122"/>
            </a:endParaRPr>
          </a:p>
        </p:txBody>
      </p:sp>
      <p:sp>
        <p:nvSpPr>
          <p:cNvPr id="96" name="文本框 95"/>
          <p:cNvSpPr txBox="1"/>
          <p:nvPr/>
        </p:nvSpPr>
        <p:spPr>
          <a:xfrm>
            <a:off x="1377315" y="4678045"/>
            <a:ext cx="792480" cy="275590"/>
          </a:xfrm>
          <a:prstGeom prst="rect">
            <a:avLst/>
          </a:prstGeom>
          <a:noFill/>
        </p:spPr>
        <p:txBody>
          <a:bodyPr wrap="none" rtlCol="0">
            <a:spAutoFit/>
          </a:bodyPr>
          <a:p>
            <a:r>
              <a:rPr lang="zh-CN" altLang="zh-CN" sz="1200">
                <a:solidFill>
                  <a:schemeClr val="tx1">
                    <a:lumMod val="75000"/>
                    <a:lumOff val="25000"/>
                  </a:schemeClr>
                </a:solidFill>
                <a:latin typeface="微软雅黑" panose="020B0503020204020204" pitchFamily="2" charset="-122"/>
                <a:ea typeface="微软雅黑" panose="020B0503020204020204" pitchFamily="2" charset="-122"/>
              </a:rPr>
              <a:t>数据回传</a:t>
            </a:r>
            <a:endParaRPr lang="zh-CN" altLang="zh-CN" sz="1200">
              <a:solidFill>
                <a:schemeClr val="tx1">
                  <a:lumMod val="75000"/>
                  <a:lumOff val="25000"/>
                </a:schemeClr>
              </a:solidFill>
              <a:latin typeface="微软雅黑" panose="020B0503020204020204" pitchFamily="2" charset="-122"/>
              <a:ea typeface="微软雅黑" panose="020B0503020204020204" pitchFamily="2" charset="-122"/>
            </a:endParaRPr>
          </a:p>
        </p:txBody>
      </p:sp>
      <p:sp>
        <p:nvSpPr>
          <p:cNvPr id="100" name="文本框 99"/>
          <p:cNvSpPr txBox="1"/>
          <p:nvPr/>
        </p:nvSpPr>
        <p:spPr>
          <a:xfrm>
            <a:off x="8821420" y="2233930"/>
            <a:ext cx="487680" cy="275590"/>
          </a:xfrm>
          <a:prstGeom prst="rect">
            <a:avLst/>
          </a:prstGeom>
          <a:noFill/>
        </p:spPr>
        <p:txBody>
          <a:bodyPr wrap="none" rtlCol="0">
            <a:spAutoFit/>
          </a:bodyPr>
          <a:p>
            <a:r>
              <a:rPr lang="zh-CN" altLang="en-US" sz="1200">
                <a:solidFill>
                  <a:schemeClr val="tx1">
                    <a:lumMod val="75000"/>
                    <a:lumOff val="25000"/>
                  </a:schemeClr>
                </a:solidFill>
                <a:latin typeface="微软雅黑" panose="020B0503020204020204" pitchFamily="2" charset="-122"/>
                <a:ea typeface="微软雅黑" panose="020B0503020204020204" pitchFamily="2" charset="-122"/>
              </a:rPr>
              <a:t>返利</a:t>
            </a:r>
            <a:endParaRPr lang="zh-CN" altLang="en-US" sz="1200">
              <a:solidFill>
                <a:schemeClr val="tx1">
                  <a:lumMod val="75000"/>
                  <a:lumOff val="25000"/>
                </a:schemeClr>
              </a:solidFill>
              <a:latin typeface="微软雅黑" panose="020B0503020204020204" pitchFamily="2" charset="-122"/>
              <a:ea typeface="微软雅黑" panose="020B0503020204020204" pitchFamily="2" charset="-122"/>
            </a:endParaRPr>
          </a:p>
        </p:txBody>
      </p:sp>
      <p:grpSp>
        <p:nvGrpSpPr>
          <p:cNvPr id="98" name="组合 97"/>
          <p:cNvGrpSpPr/>
          <p:nvPr userDrawn="1"/>
        </p:nvGrpSpPr>
        <p:grpSpPr>
          <a:xfrm>
            <a:off x="263525" y="202565"/>
            <a:ext cx="368300" cy="431800"/>
            <a:chOff x="18399" y="524"/>
            <a:chExt cx="580" cy="680"/>
          </a:xfrm>
        </p:grpSpPr>
        <p:sp>
          <p:nvSpPr>
            <p:cNvPr id="1027" name="燕尾形 1"/>
            <p:cNvSpPr/>
            <p:nvPr/>
          </p:nvSpPr>
          <p:spPr>
            <a:xfrm>
              <a:off x="1839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8" name="燕尾形 9"/>
            <p:cNvSpPr/>
            <p:nvPr/>
          </p:nvSpPr>
          <p:spPr>
            <a:xfrm>
              <a:off x="1863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99"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营销逻辑图</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cxnSp>
        <p:nvCxnSpPr>
          <p:cNvPr id="101" name="肘形连接符 100"/>
          <p:cNvCxnSpPr>
            <a:endCxn id="29" idx="2"/>
          </p:cNvCxnSpPr>
          <p:nvPr/>
        </p:nvCxnSpPr>
        <p:spPr>
          <a:xfrm rot="10800000">
            <a:off x="7339330" y="3166745"/>
            <a:ext cx="2517140" cy="1511935"/>
          </a:xfrm>
          <a:prstGeom prst="bentConnector2">
            <a:avLst/>
          </a:prstGeom>
          <a:ln w="2222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2" name="肘形连接符 101"/>
          <p:cNvCxnSpPr/>
          <p:nvPr/>
        </p:nvCxnSpPr>
        <p:spPr>
          <a:xfrm rot="10800000">
            <a:off x="7319645" y="3166745"/>
            <a:ext cx="2517140" cy="1511935"/>
          </a:xfrm>
          <a:prstGeom prst="bentConnector2">
            <a:avLst/>
          </a:prstGeom>
          <a:ln w="2222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8423275" y="4194175"/>
            <a:ext cx="487680" cy="275590"/>
          </a:xfrm>
          <a:prstGeom prst="rect">
            <a:avLst/>
          </a:prstGeom>
          <a:noFill/>
        </p:spPr>
        <p:txBody>
          <a:bodyPr wrap="none" rtlCol="0">
            <a:spAutoFit/>
          </a:bodyPr>
          <a:p>
            <a:r>
              <a:rPr lang="zh-CN" altLang="en-US" sz="1200">
                <a:solidFill>
                  <a:schemeClr val="tx1">
                    <a:lumMod val="75000"/>
                    <a:lumOff val="25000"/>
                  </a:schemeClr>
                </a:solidFill>
                <a:latin typeface="微软雅黑" panose="020B0503020204020204" pitchFamily="2" charset="-122"/>
                <a:ea typeface="微软雅黑" panose="020B0503020204020204" pitchFamily="2" charset="-122"/>
              </a:rPr>
              <a:t>返利</a:t>
            </a:r>
            <a:endParaRPr lang="zh-CN" altLang="en-US" sz="1200">
              <a:solidFill>
                <a:schemeClr val="tx1">
                  <a:lumMod val="75000"/>
                  <a:lumOff val="25000"/>
                </a:schemeClr>
              </a:solidFill>
              <a:latin typeface="微软雅黑" panose="020B0503020204020204" pitchFamily="2" charset="-122"/>
              <a:ea typeface="微软雅黑" panose="020B0503020204020204" pitchFamily="2" charset="-122"/>
            </a:endParaRPr>
          </a:p>
        </p:txBody>
      </p:sp>
      <p:cxnSp>
        <p:nvCxnSpPr>
          <p:cNvPr id="106" name="肘形连接符 105"/>
          <p:cNvCxnSpPr>
            <a:stCxn id="93" idx="6"/>
            <a:endCxn id="72" idx="4"/>
          </p:cNvCxnSpPr>
          <p:nvPr/>
        </p:nvCxnSpPr>
        <p:spPr>
          <a:xfrm flipH="1" flipV="1">
            <a:off x="6073140" y="3596640"/>
            <a:ext cx="4955540" cy="1120775"/>
          </a:xfrm>
          <a:prstGeom prst="bentConnector4">
            <a:avLst>
              <a:gd name="adj1" fmla="val -4805"/>
              <a:gd name="adj2" fmla="val -78356"/>
            </a:avLst>
          </a:prstGeom>
          <a:ln w="19050">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endCxn id="44" idx="0"/>
          </p:cNvCxnSpPr>
          <p:nvPr/>
        </p:nvCxnSpPr>
        <p:spPr>
          <a:xfrm>
            <a:off x="10416540" y="3860800"/>
            <a:ext cx="15240" cy="608965"/>
          </a:xfrm>
          <a:prstGeom prst="straightConnector1">
            <a:avLst/>
          </a:prstGeom>
          <a:ln w="2222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9" name="组合 48"/>
          <p:cNvGrpSpPr/>
          <p:nvPr/>
        </p:nvGrpSpPr>
        <p:grpSpPr>
          <a:xfrm>
            <a:off x="2427605" y="1422400"/>
            <a:ext cx="7157085" cy="3665855"/>
            <a:chOff x="3694" y="3186"/>
            <a:chExt cx="11271" cy="5773"/>
          </a:xfrm>
        </p:grpSpPr>
        <p:grpSp>
          <p:nvGrpSpPr>
            <p:cNvPr id="43" name="组合 42"/>
            <p:cNvGrpSpPr/>
            <p:nvPr/>
          </p:nvGrpSpPr>
          <p:grpSpPr>
            <a:xfrm>
              <a:off x="3694" y="3933"/>
              <a:ext cx="11271" cy="5026"/>
              <a:chOff x="3659" y="3740"/>
              <a:chExt cx="11271" cy="5026"/>
            </a:xfrm>
          </p:grpSpPr>
          <p:grpSp>
            <p:nvGrpSpPr>
              <p:cNvPr id="8" name="组合 126"/>
              <p:cNvGrpSpPr/>
              <p:nvPr/>
            </p:nvGrpSpPr>
            <p:grpSpPr>
              <a:xfrm rot="0">
                <a:off x="3659" y="5073"/>
                <a:ext cx="1333" cy="1333"/>
                <a:chOff x="3909958" y="3378762"/>
                <a:chExt cx="846331" cy="846330"/>
              </a:xfrm>
            </p:grpSpPr>
            <p:sp>
              <p:nvSpPr>
                <p:cNvPr id="9" name="椭圆 8"/>
                <p:cNvSpPr/>
                <p:nvPr/>
              </p:nvSpPr>
              <p:spPr>
                <a:xfrm>
                  <a:off x="3909958" y="3378762"/>
                  <a:ext cx="846331" cy="84633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14"/>
                <p:cNvSpPr/>
                <p:nvPr/>
              </p:nvSpPr>
              <p:spPr>
                <a:xfrm>
                  <a:off x="4197613" y="3658162"/>
                  <a:ext cx="270510" cy="30353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1" name="文本框 10"/>
              <p:cNvSpPr txBox="1"/>
              <p:nvPr/>
            </p:nvSpPr>
            <p:spPr>
              <a:xfrm>
                <a:off x="3821" y="6527"/>
                <a:ext cx="1008" cy="434"/>
              </a:xfrm>
              <a:prstGeom prst="rect">
                <a:avLst/>
              </a:prstGeom>
              <a:noFill/>
            </p:spPr>
            <p:txBody>
              <a:bodyPr wrap="none" rtlCol="0">
                <a:spAutoFit/>
              </a:bodyPr>
              <a:p>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业务员</a:t>
                </a:r>
                <a:endPar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p:txBody>
          </p:sp>
          <p:grpSp>
            <p:nvGrpSpPr>
              <p:cNvPr id="12" name="组合 126"/>
              <p:cNvGrpSpPr/>
              <p:nvPr/>
            </p:nvGrpSpPr>
            <p:grpSpPr>
              <a:xfrm rot="0">
                <a:off x="7145" y="6527"/>
                <a:ext cx="1333" cy="1333"/>
                <a:chOff x="3909958" y="3378762"/>
                <a:chExt cx="846331" cy="846330"/>
              </a:xfrm>
            </p:grpSpPr>
            <p:sp>
              <p:nvSpPr>
                <p:cNvPr id="13" name="椭圆 12"/>
                <p:cNvSpPr/>
                <p:nvPr/>
              </p:nvSpPr>
              <p:spPr>
                <a:xfrm>
                  <a:off x="3909958" y="3378762"/>
                  <a:ext cx="846331" cy="84633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4"/>
                <p:cNvSpPr/>
                <p:nvPr/>
              </p:nvSpPr>
              <p:spPr>
                <a:xfrm>
                  <a:off x="4197613" y="3658162"/>
                  <a:ext cx="270510" cy="30353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5" name="组合 126"/>
              <p:cNvGrpSpPr/>
              <p:nvPr/>
            </p:nvGrpSpPr>
            <p:grpSpPr>
              <a:xfrm rot="0">
                <a:off x="7146" y="3740"/>
                <a:ext cx="1333" cy="1333"/>
                <a:chOff x="3909958" y="3378762"/>
                <a:chExt cx="846331" cy="846330"/>
              </a:xfrm>
            </p:grpSpPr>
            <p:sp>
              <p:nvSpPr>
                <p:cNvPr id="16" name="椭圆 15"/>
                <p:cNvSpPr/>
                <p:nvPr/>
              </p:nvSpPr>
              <p:spPr>
                <a:xfrm>
                  <a:off x="3909958" y="3378762"/>
                  <a:ext cx="846331" cy="84633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4"/>
                <p:cNvSpPr/>
                <p:nvPr/>
              </p:nvSpPr>
              <p:spPr>
                <a:xfrm>
                  <a:off x="4197613" y="3658162"/>
                  <a:ext cx="270510" cy="30353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8" name="肘形连接符 17"/>
              <p:cNvCxnSpPr/>
              <p:nvPr/>
            </p:nvCxnSpPr>
            <p:spPr>
              <a:xfrm flipV="1">
                <a:off x="4992" y="4407"/>
                <a:ext cx="2154" cy="1333"/>
              </a:xfrm>
              <a:prstGeom prst="bentConnector3">
                <a:avLst>
                  <a:gd name="adj1" fmla="val 50000"/>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9" name="肘形连接符 18"/>
              <p:cNvCxnSpPr/>
              <p:nvPr/>
            </p:nvCxnSpPr>
            <p:spPr>
              <a:xfrm>
                <a:off x="4992" y="5740"/>
                <a:ext cx="2153" cy="1454"/>
              </a:xfrm>
              <a:prstGeom prst="bentConnector3">
                <a:avLst>
                  <a:gd name="adj1" fmla="val 50023"/>
                </a:avLst>
              </a:prstGeom>
              <a:ln>
                <a:prstDash val="sysDash"/>
                <a:tailEnd type="arrow"/>
              </a:ln>
            </p:spPr>
            <p:style>
              <a:lnRef idx="1">
                <a:schemeClr val="accent1"/>
              </a:lnRef>
              <a:fillRef idx="0">
                <a:schemeClr val="accent1"/>
              </a:fillRef>
              <a:effectRef idx="0">
                <a:schemeClr val="accent1"/>
              </a:effectRef>
              <a:fontRef idx="minor">
                <a:schemeClr val="tx1"/>
              </a:fontRef>
            </p:style>
          </p:cxnSp>
          <p:grpSp>
            <p:nvGrpSpPr>
              <p:cNvPr id="20" name="组合 126"/>
              <p:cNvGrpSpPr/>
              <p:nvPr/>
            </p:nvGrpSpPr>
            <p:grpSpPr>
              <a:xfrm rot="0">
                <a:off x="10379" y="6540"/>
                <a:ext cx="1333" cy="1333"/>
                <a:chOff x="3909958" y="3378762"/>
                <a:chExt cx="846331" cy="846330"/>
              </a:xfrm>
            </p:grpSpPr>
            <p:sp>
              <p:nvSpPr>
                <p:cNvPr id="23" name="椭圆 22"/>
                <p:cNvSpPr/>
                <p:nvPr/>
              </p:nvSpPr>
              <p:spPr>
                <a:xfrm>
                  <a:off x="3909958" y="3378762"/>
                  <a:ext cx="846331" cy="84633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14"/>
                <p:cNvSpPr/>
                <p:nvPr/>
              </p:nvSpPr>
              <p:spPr>
                <a:xfrm>
                  <a:off x="4197613" y="3658162"/>
                  <a:ext cx="270510" cy="30353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8" name="组合 126"/>
              <p:cNvGrpSpPr/>
              <p:nvPr/>
            </p:nvGrpSpPr>
            <p:grpSpPr>
              <a:xfrm rot="0">
                <a:off x="10379" y="3740"/>
                <a:ext cx="1333" cy="1333"/>
                <a:chOff x="3909958" y="3378762"/>
                <a:chExt cx="846331" cy="846330"/>
              </a:xfrm>
            </p:grpSpPr>
            <p:sp>
              <p:nvSpPr>
                <p:cNvPr id="29" name="椭圆 28"/>
                <p:cNvSpPr/>
                <p:nvPr/>
              </p:nvSpPr>
              <p:spPr>
                <a:xfrm>
                  <a:off x="3909958" y="3378762"/>
                  <a:ext cx="846331" cy="84633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14"/>
                <p:cNvSpPr/>
                <p:nvPr/>
              </p:nvSpPr>
              <p:spPr>
                <a:xfrm>
                  <a:off x="4197613" y="3658162"/>
                  <a:ext cx="270510" cy="30353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2" name="组合 126"/>
              <p:cNvGrpSpPr/>
              <p:nvPr/>
            </p:nvGrpSpPr>
            <p:grpSpPr>
              <a:xfrm rot="0">
                <a:off x="13517" y="6552"/>
                <a:ext cx="1333" cy="1333"/>
                <a:chOff x="3909958" y="3378762"/>
                <a:chExt cx="846331" cy="846330"/>
              </a:xfrm>
            </p:grpSpPr>
            <p:sp>
              <p:nvSpPr>
                <p:cNvPr id="33" name="椭圆 32"/>
                <p:cNvSpPr/>
                <p:nvPr/>
              </p:nvSpPr>
              <p:spPr>
                <a:xfrm>
                  <a:off x="3909958" y="3378762"/>
                  <a:ext cx="846331" cy="84633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4"/>
                <p:cNvSpPr/>
                <p:nvPr/>
              </p:nvSpPr>
              <p:spPr>
                <a:xfrm>
                  <a:off x="4197613" y="3658162"/>
                  <a:ext cx="270510" cy="30353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5" name="组合 126"/>
              <p:cNvGrpSpPr/>
              <p:nvPr/>
            </p:nvGrpSpPr>
            <p:grpSpPr>
              <a:xfrm rot="0">
                <a:off x="13517" y="3752"/>
                <a:ext cx="1333" cy="1333"/>
                <a:chOff x="3909958" y="3378762"/>
                <a:chExt cx="846331" cy="846330"/>
              </a:xfrm>
            </p:grpSpPr>
            <p:sp>
              <p:nvSpPr>
                <p:cNvPr id="36" name="椭圆 35"/>
                <p:cNvSpPr/>
                <p:nvPr/>
              </p:nvSpPr>
              <p:spPr>
                <a:xfrm>
                  <a:off x="3909958" y="3378762"/>
                  <a:ext cx="846331" cy="84633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14"/>
                <p:cNvSpPr/>
                <p:nvPr/>
              </p:nvSpPr>
              <p:spPr>
                <a:xfrm>
                  <a:off x="4197613" y="3658162"/>
                  <a:ext cx="270510" cy="30353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38" name="直接箭头连接符 37"/>
              <p:cNvCxnSpPr/>
              <p:nvPr/>
            </p:nvCxnSpPr>
            <p:spPr>
              <a:xfrm>
                <a:off x="8479" y="4407"/>
                <a:ext cx="1785" cy="0"/>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8479" y="7207"/>
                <a:ext cx="1900" cy="11"/>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11730" y="4419"/>
                <a:ext cx="1787" cy="12"/>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11730" y="7219"/>
                <a:ext cx="1787" cy="12"/>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6834" y="5073"/>
                <a:ext cx="1968" cy="725"/>
              </a:xfrm>
              <a:prstGeom prst="rect">
                <a:avLst/>
              </a:prstGeom>
              <a:noFill/>
            </p:spPr>
            <p:txBody>
              <a:bodyPr wrap="none" rtlCol="0">
                <a:spAutoFit/>
              </a:bodyPr>
              <a:p>
                <a:pPr algn="ct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业务员邀请门店</a:t>
                </a:r>
                <a:endPar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a:p>
                <a:pPr algn="ct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注册</a:t>
                </a:r>
                <a:endPar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p:txBody>
          </p:sp>
          <p:sp>
            <p:nvSpPr>
              <p:cNvPr id="45" name="文本框 44"/>
              <p:cNvSpPr txBox="1"/>
              <p:nvPr/>
            </p:nvSpPr>
            <p:spPr>
              <a:xfrm>
                <a:off x="6827" y="8041"/>
                <a:ext cx="1968" cy="725"/>
              </a:xfrm>
              <a:prstGeom prst="rect">
                <a:avLst/>
              </a:prstGeom>
              <a:noFill/>
            </p:spPr>
            <p:txBody>
              <a:bodyPr wrap="none" rtlCol="0">
                <a:spAutoFit/>
              </a:bodyPr>
              <a:p>
                <a:pPr algn="ct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sym typeface="+mn-ea"/>
                  </a:rPr>
                  <a:t>业务员邀请门店</a:t>
                </a:r>
                <a:endPar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a:p>
                <a:pPr algn="ct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sym typeface="+mn-ea"/>
                  </a:rPr>
                  <a:t>注册</a:t>
                </a:r>
                <a:endPar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p:txBody>
          </p:sp>
          <p:sp>
            <p:nvSpPr>
              <p:cNvPr id="46" name="文本框 45"/>
              <p:cNvSpPr txBox="1"/>
              <p:nvPr/>
            </p:nvSpPr>
            <p:spPr>
              <a:xfrm>
                <a:off x="9949" y="5085"/>
                <a:ext cx="2208" cy="725"/>
              </a:xfrm>
              <a:prstGeom prst="rect">
                <a:avLst/>
              </a:prstGeom>
              <a:noFill/>
            </p:spPr>
            <p:txBody>
              <a:bodyPr wrap="none" rtlCol="0">
                <a:spAutoFit/>
              </a:bodyPr>
              <a:p>
                <a:pPr algn="ct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门店老板邀请门店</a:t>
                </a:r>
                <a:endPar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a:p>
                <a:pPr algn="ct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技师注册</a:t>
                </a:r>
                <a:endPar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p:txBody>
          </p:sp>
          <p:sp>
            <p:nvSpPr>
              <p:cNvPr id="47" name="文本框 46"/>
              <p:cNvSpPr txBox="1"/>
              <p:nvPr/>
            </p:nvSpPr>
            <p:spPr>
              <a:xfrm>
                <a:off x="9942" y="8041"/>
                <a:ext cx="2208" cy="725"/>
              </a:xfrm>
              <a:prstGeom prst="rect">
                <a:avLst/>
              </a:prstGeom>
              <a:noFill/>
            </p:spPr>
            <p:txBody>
              <a:bodyPr wrap="none" rtlCol="0">
                <a:spAutoFit/>
              </a:bodyPr>
              <a:p>
                <a:pPr algn="ct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sym typeface="+mn-ea"/>
                  </a:rPr>
                  <a:t>门店老板邀请门店</a:t>
                </a:r>
                <a:endPar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a:p>
                <a:pPr algn="ct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sym typeface="+mn-ea"/>
                  </a:rPr>
                  <a:t>技师注册</a:t>
                </a:r>
                <a:endPar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p:txBody>
          </p:sp>
          <p:sp>
            <p:nvSpPr>
              <p:cNvPr id="48" name="文本框 47"/>
              <p:cNvSpPr txBox="1"/>
              <p:nvPr/>
            </p:nvSpPr>
            <p:spPr>
              <a:xfrm>
                <a:off x="13440" y="8041"/>
                <a:ext cx="1488" cy="725"/>
              </a:xfrm>
              <a:prstGeom prst="rect">
                <a:avLst/>
              </a:prstGeom>
              <a:noFill/>
            </p:spPr>
            <p:txBody>
              <a:bodyPr wrap="none" rtlCol="0">
                <a:spAutoFit/>
              </a:bodyPr>
              <a:p>
                <a:pPr algn="ct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sym typeface="+mn-ea"/>
                  </a:rPr>
                  <a:t>技师引导</a:t>
                </a:r>
                <a:endPar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a:p>
                <a:pPr algn="ct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sym typeface="+mn-ea"/>
                  </a:rPr>
                  <a:t>消费者扫码</a:t>
                </a:r>
                <a:endPar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p:txBody>
          </p:sp>
          <p:sp>
            <p:nvSpPr>
              <p:cNvPr id="50" name="文本框 49"/>
              <p:cNvSpPr txBox="1"/>
              <p:nvPr/>
            </p:nvSpPr>
            <p:spPr>
              <a:xfrm>
                <a:off x="13442" y="5085"/>
                <a:ext cx="1488" cy="725"/>
              </a:xfrm>
              <a:prstGeom prst="rect">
                <a:avLst/>
              </a:prstGeom>
              <a:noFill/>
            </p:spPr>
            <p:txBody>
              <a:bodyPr wrap="none" rtlCol="0">
                <a:spAutoFit/>
              </a:bodyPr>
              <a:p>
                <a:pPr algn="ct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技师引导</a:t>
                </a:r>
                <a:endPar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a:p>
                <a:pPr algn="ct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消费者扫码</a:t>
                </a:r>
                <a:endPar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p:txBody>
          </p:sp>
          <p:cxnSp>
            <p:nvCxnSpPr>
              <p:cNvPr id="55" name="肘形连接符 54"/>
              <p:cNvCxnSpPr>
                <a:stCxn id="16" idx="1"/>
                <a:endCxn id="9" idx="1"/>
              </p:cNvCxnSpPr>
              <p:nvPr/>
            </p:nvCxnSpPr>
            <p:spPr>
              <a:xfrm rot="16200000" flipH="1" flipV="1">
                <a:off x="4930" y="2858"/>
                <a:ext cx="1333" cy="3487"/>
              </a:xfrm>
              <a:prstGeom prst="bentConnector3">
                <a:avLst>
                  <a:gd name="adj1" fmla="val -42761"/>
                </a:avLst>
              </a:prstGeom>
              <a:ln>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57" name="肘形连接符 56"/>
              <p:cNvCxnSpPr>
                <a:stCxn id="29" idx="1"/>
                <a:endCxn id="16" idx="7"/>
              </p:cNvCxnSpPr>
              <p:nvPr/>
            </p:nvCxnSpPr>
            <p:spPr>
              <a:xfrm rot="16200000" flipV="1">
                <a:off x="9429" y="2790"/>
                <a:ext cx="5" cy="2290"/>
              </a:xfrm>
              <a:prstGeom prst="bentConnector3">
                <a:avLst>
                  <a:gd name="adj1" fmla="val 11450000"/>
                </a:avLst>
              </a:prstGeom>
              <a:ln>
                <a:solidFill>
                  <a:srgbClr val="0070C0"/>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58" name="肘形连接符 57"/>
              <p:cNvCxnSpPr>
                <a:stCxn id="36" idx="1"/>
                <a:endCxn id="29" idx="7"/>
              </p:cNvCxnSpPr>
              <p:nvPr/>
            </p:nvCxnSpPr>
            <p:spPr>
              <a:xfrm rot="16200000" flipV="1">
                <a:off x="12608" y="2844"/>
                <a:ext cx="12" cy="2195"/>
              </a:xfrm>
              <a:prstGeom prst="bentConnector3">
                <a:avLst>
                  <a:gd name="adj1" fmla="val 4854167"/>
                </a:avLst>
              </a:prstGeom>
              <a:ln>
                <a:solidFill>
                  <a:srgbClr val="00AA71"/>
                </a:solidFill>
                <a:prstDash val="dashDot"/>
                <a:tailEnd type="arrow"/>
              </a:ln>
            </p:spPr>
            <p:style>
              <a:lnRef idx="1">
                <a:schemeClr val="accent1"/>
              </a:lnRef>
              <a:fillRef idx="0">
                <a:schemeClr val="accent1"/>
              </a:fillRef>
              <a:effectRef idx="0">
                <a:schemeClr val="accent1"/>
              </a:effectRef>
              <a:fontRef idx="minor">
                <a:schemeClr val="tx1"/>
              </a:fontRef>
            </p:style>
          </p:cxnSp>
        </p:grpSp>
        <p:sp>
          <p:nvSpPr>
            <p:cNvPr id="60" name="文本框 59"/>
            <p:cNvSpPr txBox="1"/>
            <p:nvPr/>
          </p:nvSpPr>
          <p:spPr>
            <a:xfrm>
              <a:off x="3694" y="3186"/>
              <a:ext cx="3408" cy="434"/>
            </a:xfrm>
            <a:prstGeom prst="rect">
              <a:avLst/>
            </a:prstGeom>
            <a:noFill/>
          </p:spPr>
          <p:txBody>
            <a:bodyPr wrap="none" rtlCol="0">
              <a:spAutoFit/>
            </a:bodyPr>
            <a:p>
              <a:r>
                <a:rPr lang="zh-CN" altLang="en-US" sz="1200" dirty="0" smtClean="0">
                  <a:solidFill>
                    <a:srgbClr val="FF0000"/>
                  </a:solidFill>
                  <a:latin typeface="微软雅黑" panose="020B0503020204020204" pitchFamily="2" charset="-122"/>
                  <a:ea typeface="微软雅黑" panose="020B0503020204020204" pitchFamily="2" charset="-122"/>
                </a:rPr>
                <a:t>业务员按照门店销量获得返利</a:t>
              </a:r>
              <a:endParaRPr lang="zh-CN" altLang="en-US" sz="1200" dirty="0" smtClean="0">
                <a:solidFill>
                  <a:srgbClr val="FF0000"/>
                </a:solidFill>
                <a:latin typeface="微软雅黑" panose="020B0503020204020204" pitchFamily="2" charset="-122"/>
                <a:ea typeface="微软雅黑" panose="020B0503020204020204" pitchFamily="2" charset="-122"/>
              </a:endParaRPr>
            </a:p>
          </p:txBody>
        </p:sp>
        <p:sp>
          <p:nvSpPr>
            <p:cNvPr id="61" name="文本框 60"/>
            <p:cNvSpPr txBox="1"/>
            <p:nvPr/>
          </p:nvSpPr>
          <p:spPr>
            <a:xfrm>
              <a:off x="7822" y="3186"/>
              <a:ext cx="3168" cy="434"/>
            </a:xfrm>
            <a:prstGeom prst="rect">
              <a:avLst/>
            </a:prstGeom>
            <a:noFill/>
          </p:spPr>
          <p:txBody>
            <a:bodyPr wrap="none" rtlCol="0">
              <a:spAutoFit/>
            </a:bodyPr>
            <a:p>
              <a:r>
                <a:rPr lang="zh-CN" altLang="en-US" sz="1200" dirty="0" smtClean="0">
                  <a:solidFill>
                    <a:srgbClr val="0070C0"/>
                  </a:solidFill>
                  <a:latin typeface="微软雅黑" panose="020B0503020204020204" pitchFamily="2" charset="-122"/>
                  <a:ea typeface="微软雅黑" panose="020B0503020204020204" pitchFamily="2" charset="-122"/>
                </a:rPr>
                <a:t>门店按照技师销售业绩返利</a:t>
              </a:r>
              <a:endParaRPr lang="zh-CN" altLang="en-US" sz="1200" dirty="0" smtClean="0">
                <a:solidFill>
                  <a:srgbClr val="0070C0"/>
                </a:solidFill>
                <a:latin typeface="微软雅黑" panose="020B0503020204020204" pitchFamily="2" charset="-122"/>
                <a:ea typeface="微软雅黑" panose="020B0503020204020204" pitchFamily="2" charset="-122"/>
              </a:endParaRPr>
            </a:p>
          </p:txBody>
        </p:sp>
        <p:sp>
          <p:nvSpPr>
            <p:cNvPr id="62" name="文本框 61"/>
            <p:cNvSpPr txBox="1"/>
            <p:nvPr/>
          </p:nvSpPr>
          <p:spPr>
            <a:xfrm>
              <a:off x="11477" y="3186"/>
              <a:ext cx="3408" cy="434"/>
            </a:xfrm>
            <a:prstGeom prst="rect">
              <a:avLst/>
            </a:prstGeom>
            <a:noFill/>
          </p:spPr>
          <p:txBody>
            <a:bodyPr wrap="none" rtlCol="0">
              <a:spAutoFit/>
            </a:bodyPr>
            <a:p>
              <a:r>
                <a:rPr lang="zh-CN" altLang="en-US" sz="1200" dirty="0" smtClean="0">
                  <a:solidFill>
                    <a:srgbClr val="00B050"/>
                  </a:solidFill>
                  <a:latin typeface="微软雅黑" panose="020B0503020204020204" pitchFamily="2" charset="-122"/>
                  <a:ea typeface="微软雅黑" panose="020B0503020204020204" pitchFamily="2" charset="-122"/>
                </a:rPr>
                <a:t>技师以消费者扫码为核销返利</a:t>
              </a:r>
              <a:endParaRPr lang="zh-CN" altLang="en-US" sz="1200" dirty="0" smtClean="0">
                <a:solidFill>
                  <a:srgbClr val="00B050"/>
                </a:solidFill>
                <a:latin typeface="微软雅黑" panose="020B0503020204020204" pitchFamily="2" charset="-122"/>
                <a:ea typeface="微软雅黑" panose="020B0503020204020204" pitchFamily="2" charset="-122"/>
              </a:endParaRPr>
            </a:p>
          </p:txBody>
        </p:sp>
      </p:grpSp>
      <p:sp>
        <p:nvSpPr>
          <p:cNvPr id="63" name="文本框 62"/>
          <p:cNvSpPr txBox="1"/>
          <p:nvPr/>
        </p:nvSpPr>
        <p:spPr>
          <a:xfrm>
            <a:off x="2427605" y="5721985"/>
            <a:ext cx="7534275" cy="460375"/>
          </a:xfrm>
          <a:prstGeom prst="rect">
            <a:avLst/>
          </a:prstGeom>
          <a:noFill/>
        </p:spPr>
        <p:txBody>
          <a:bodyPr wrap="square" rtlCol="0" anchor="t">
            <a:spAutoFit/>
          </a:bodyPr>
          <a:p>
            <a:pPr algn="l">
              <a:lnSpc>
                <a:spcPct val="150000"/>
              </a:lnSpc>
              <a:buNone/>
            </a:pPr>
            <a:r>
              <a:rPr lang="zh-CN" altLang="en-US" sz="1600" b="1">
                <a:latin typeface="微软雅黑" panose="020B0503020204020204" pitchFamily="2" charset="-122"/>
                <a:ea typeface="微软雅黑" panose="020B0503020204020204" pitchFamily="2" charset="-122"/>
                <a:sym typeface="+mn-ea"/>
              </a:rPr>
              <a:t>建立业务绑定关系，以及时返利促动业务员更好的服务门店销售。刺激销量。</a:t>
            </a:r>
            <a:endParaRPr lang="zh-CN" altLang="en-US" sz="1600" b="1">
              <a:latin typeface="微软雅黑" panose="020B0503020204020204" pitchFamily="2" charset="-122"/>
              <a:ea typeface="微软雅黑" panose="020B0503020204020204" pitchFamily="2" charset="-122"/>
              <a:sym typeface="+mn-ea"/>
            </a:endParaRPr>
          </a:p>
        </p:txBody>
      </p:sp>
      <p:grpSp>
        <p:nvGrpSpPr>
          <p:cNvPr id="7" name="组合 6"/>
          <p:cNvGrpSpPr/>
          <p:nvPr userDrawn="1"/>
        </p:nvGrpSpPr>
        <p:grpSpPr>
          <a:xfrm>
            <a:off x="263525" y="202565"/>
            <a:ext cx="368300" cy="431800"/>
            <a:chOff x="18399" y="524"/>
            <a:chExt cx="580" cy="680"/>
          </a:xfrm>
        </p:grpSpPr>
        <p:sp>
          <p:nvSpPr>
            <p:cNvPr id="1027" name="燕尾形 1"/>
            <p:cNvSpPr/>
            <p:nvPr/>
          </p:nvSpPr>
          <p:spPr>
            <a:xfrm>
              <a:off x="1839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8" name="燕尾形 9"/>
            <p:cNvSpPr/>
            <p:nvPr/>
          </p:nvSpPr>
          <p:spPr>
            <a:xfrm>
              <a:off x="1863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业务员营销逻辑图</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 name="文本框 62"/>
          <p:cNvSpPr txBox="1"/>
          <p:nvPr/>
        </p:nvSpPr>
        <p:spPr>
          <a:xfrm>
            <a:off x="2060575" y="6253480"/>
            <a:ext cx="7534275" cy="460375"/>
          </a:xfrm>
          <a:prstGeom prst="rect">
            <a:avLst/>
          </a:prstGeom>
          <a:noFill/>
        </p:spPr>
        <p:txBody>
          <a:bodyPr wrap="square" rtlCol="0" anchor="t">
            <a:spAutoFit/>
          </a:bodyPr>
          <a:p>
            <a:pPr algn="l">
              <a:lnSpc>
                <a:spcPct val="150000"/>
              </a:lnSpc>
              <a:buNone/>
            </a:pPr>
            <a:r>
              <a:rPr lang="zh-CN" altLang="en-US" sz="1600" b="1">
                <a:latin typeface="微软雅黑" panose="020B0503020204020204" pitchFamily="2" charset="-122"/>
                <a:ea typeface="微软雅黑" panose="020B0503020204020204" pitchFamily="2" charset="-122"/>
                <a:sym typeface="+mn-ea"/>
              </a:rPr>
              <a:t>业务员可通过公众号为入口，查询相关返利情况，也可对相关门店进行管理</a:t>
            </a:r>
            <a:endParaRPr lang="zh-CN" altLang="en-US" sz="1600" b="1">
              <a:latin typeface="微软雅黑" panose="020B0503020204020204" pitchFamily="2" charset="-122"/>
              <a:ea typeface="微软雅黑" panose="020B0503020204020204" pitchFamily="2" charset="-122"/>
              <a:sym typeface="+mn-ea"/>
            </a:endParaRPr>
          </a:p>
        </p:txBody>
      </p:sp>
      <p:grpSp>
        <p:nvGrpSpPr>
          <p:cNvPr id="8" name="组合 7"/>
          <p:cNvGrpSpPr/>
          <p:nvPr/>
        </p:nvGrpSpPr>
        <p:grpSpPr>
          <a:xfrm>
            <a:off x="1315085" y="973455"/>
            <a:ext cx="2637155" cy="4683760"/>
            <a:chOff x="2071" y="1533"/>
            <a:chExt cx="4153" cy="7376"/>
          </a:xfrm>
        </p:grpSpPr>
        <p:grpSp>
          <p:nvGrpSpPr>
            <p:cNvPr id="6" name="组合 5"/>
            <p:cNvGrpSpPr/>
            <p:nvPr/>
          </p:nvGrpSpPr>
          <p:grpSpPr>
            <a:xfrm rot="0">
              <a:off x="2071" y="1533"/>
              <a:ext cx="4153" cy="7376"/>
              <a:chOff x="2070" y="1533"/>
              <a:chExt cx="4153" cy="7376"/>
            </a:xfrm>
          </p:grpSpPr>
          <p:pic>
            <p:nvPicPr>
              <p:cNvPr id="3" name="图片 2"/>
              <p:cNvPicPr>
                <a:picLocks noChangeAspect="1"/>
              </p:cNvPicPr>
              <p:nvPr/>
            </p:nvPicPr>
            <p:blipFill>
              <a:blip r:embed="rId1"/>
              <a:stretch>
                <a:fillRect/>
              </a:stretch>
            </p:blipFill>
            <p:spPr>
              <a:xfrm>
                <a:off x="2070" y="1533"/>
                <a:ext cx="4153" cy="7376"/>
              </a:xfrm>
              <a:prstGeom prst="rect">
                <a:avLst/>
              </a:prstGeom>
            </p:spPr>
          </p:pic>
          <p:pic>
            <p:nvPicPr>
              <p:cNvPr id="2" name="图片 1"/>
              <p:cNvPicPr>
                <a:picLocks noChangeAspect="1"/>
              </p:cNvPicPr>
              <p:nvPr/>
            </p:nvPicPr>
            <p:blipFill>
              <a:blip r:embed="rId2"/>
              <a:stretch>
                <a:fillRect/>
              </a:stretch>
            </p:blipFill>
            <p:spPr>
              <a:xfrm>
                <a:off x="2764" y="1899"/>
                <a:ext cx="1863" cy="324"/>
              </a:xfrm>
              <a:prstGeom prst="rect">
                <a:avLst/>
              </a:prstGeom>
            </p:spPr>
          </p:pic>
          <p:pic>
            <p:nvPicPr>
              <p:cNvPr id="5" name="图片 4"/>
              <p:cNvPicPr>
                <a:picLocks noChangeAspect="1"/>
              </p:cNvPicPr>
              <p:nvPr/>
            </p:nvPicPr>
            <p:blipFill>
              <a:blip r:embed="rId3"/>
              <a:stretch>
                <a:fillRect/>
              </a:stretch>
            </p:blipFill>
            <p:spPr>
              <a:xfrm>
                <a:off x="2070" y="3798"/>
                <a:ext cx="4153" cy="4526"/>
              </a:xfrm>
              <a:prstGeom prst="rect">
                <a:avLst/>
              </a:prstGeom>
            </p:spPr>
          </p:pic>
        </p:grpSp>
        <p:sp>
          <p:nvSpPr>
            <p:cNvPr id="9" name="矩形 8"/>
            <p:cNvSpPr/>
            <p:nvPr/>
          </p:nvSpPr>
          <p:spPr>
            <a:xfrm>
              <a:off x="2118" y="2223"/>
              <a:ext cx="4106" cy="153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a:off x="2395" y="2563"/>
              <a:ext cx="850" cy="850"/>
            </a:xfrm>
            <a:prstGeom prst="ellipse">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3391" y="2426"/>
              <a:ext cx="1560" cy="1125"/>
            </a:xfrm>
            <a:prstGeom prst="rect">
              <a:avLst/>
            </a:prstGeom>
            <a:noFill/>
          </p:spPr>
          <p:txBody>
            <a:bodyPr wrap="none" rtlCol="0">
              <a:spAutoFit/>
            </a:bodyPr>
            <a:p>
              <a:pPr>
                <a:lnSpc>
                  <a:spcPct val="150000"/>
                </a:lnSpc>
              </a:pPr>
              <a:r>
                <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张三</a:t>
              </a:r>
              <a:endPar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沈阳合伙人</a:t>
              </a:r>
              <a:endPar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en-US" altLang="zh-CN"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154321254211</a:t>
              </a:r>
              <a:endParaRPr lang="en-US" altLang="zh-CN"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p:txBody>
        </p:sp>
        <p:pic>
          <p:nvPicPr>
            <p:cNvPr id="14" name="图片 13"/>
            <p:cNvPicPr>
              <a:picLocks noChangeAspect="1"/>
            </p:cNvPicPr>
            <p:nvPr/>
          </p:nvPicPr>
          <p:blipFill>
            <a:blip r:embed="rId6"/>
            <a:stretch>
              <a:fillRect/>
            </a:stretch>
          </p:blipFill>
          <p:spPr>
            <a:xfrm>
              <a:off x="2118" y="8699"/>
              <a:ext cx="4106" cy="210"/>
            </a:xfrm>
            <a:prstGeom prst="rect">
              <a:avLst/>
            </a:prstGeom>
          </p:spPr>
        </p:pic>
        <p:cxnSp>
          <p:nvCxnSpPr>
            <p:cNvPr id="12" name="直接连接符 11"/>
            <p:cNvCxnSpPr>
              <a:stCxn id="5" idx="2"/>
              <a:endCxn id="3" idx="2"/>
            </p:cNvCxnSpPr>
            <p:nvPr/>
          </p:nvCxnSpPr>
          <p:spPr>
            <a:xfrm>
              <a:off x="4148" y="8324"/>
              <a:ext cx="0" cy="585"/>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118" y="8324"/>
              <a:ext cx="2030" cy="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2118" y="8400"/>
              <a:ext cx="1932" cy="386"/>
            </a:xfrm>
            <a:prstGeom prst="rect">
              <a:avLst/>
            </a:prstGeom>
            <a:noFill/>
          </p:spPr>
          <p:txBody>
            <a:bodyPr wrap="square" rtlCol="0">
              <a:spAutoFit/>
            </a:bodyPr>
            <a:p>
              <a:pPr algn="ctr"/>
              <a:r>
                <a:rPr lang="zh-CN" altLang="en-US" sz="1000" b="1">
                  <a:solidFill>
                    <a:schemeClr val="tx1">
                      <a:lumMod val="75000"/>
                      <a:lumOff val="25000"/>
                    </a:schemeClr>
                  </a:solidFill>
                  <a:latin typeface="微软雅黑" panose="020B0503020204020204" pitchFamily="2" charset="-122"/>
                  <a:ea typeface="微软雅黑" panose="020B0503020204020204" pitchFamily="2" charset="-122"/>
                </a:rPr>
                <a:t>个人中心</a:t>
              </a:r>
              <a:endParaRPr lang="zh-CN" altLang="en-US" sz="1000" b="1">
                <a:solidFill>
                  <a:schemeClr val="tx1">
                    <a:lumMod val="75000"/>
                    <a:lumOff val="25000"/>
                  </a:schemeClr>
                </a:solidFill>
                <a:latin typeface="微软雅黑" panose="020B0503020204020204" pitchFamily="2" charset="-122"/>
                <a:ea typeface="微软雅黑" panose="020B0503020204020204" pitchFamily="2" charset="-122"/>
              </a:endParaRPr>
            </a:p>
          </p:txBody>
        </p:sp>
        <p:sp>
          <p:nvSpPr>
            <p:cNvPr id="17" name="文本框 16"/>
            <p:cNvSpPr txBox="1"/>
            <p:nvPr/>
          </p:nvSpPr>
          <p:spPr>
            <a:xfrm>
              <a:off x="4292" y="8423"/>
              <a:ext cx="1932" cy="386"/>
            </a:xfrm>
            <a:prstGeom prst="rect">
              <a:avLst/>
            </a:prstGeom>
            <a:noFill/>
          </p:spPr>
          <p:txBody>
            <a:bodyPr wrap="square" rtlCol="0">
              <a:spAutoFit/>
            </a:bodyPr>
            <a:p>
              <a:pPr algn="ctr"/>
              <a:r>
                <a:rPr lang="zh-CN" altLang="en-US" sz="1000" b="1">
                  <a:solidFill>
                    <a:schemeClr val="tx1">
                      <a:lumMod val="75000"/>
                      <a:lumOff val="25000"/>
                    </a:schemeClr>
                  </a:solidFill>
                  <a:latin typeface="微软雅黑" panose="020B0503020204020204" pitchFamily="2" charset="-122"/>
                  <a:ea typeface="微软雅黑" panose="020B0503020204020204" pitchFamily="2" charset="-122"/>
                </a:rPr>
                <a:t>门店管理</a:t>
              </a:r>
              <a:endParaRPr lang="zh-CN" altLang="en-US" sz="1000" b="1">
                <a:solidFill>
                  <a:schemeClr val="tx1">
                    <a:lumMod val="75000"/>
                    <a:lumOff val="25000"/>
                  </a:schemeClr>
                </a:solidFill>
                <a:latin typeface="微软雅黑" panose="020B0503020204020204" pitchFamily="2" charset="-122"/>
                <a:ea typeface="微软雅黑" panose="020B0503020204020204" pitchFamily="2" charset="-122"/>
              </a:endParaRPr>
            </a:p>
          </p:txBody>
        </p:sp>
        <p:sp>
          <p:nvSpPr>
            <p:cNvPr id="18" name="文本框 17"/>
            <p:cNvSpPr txBox="1"/>
            <p:nvPr/>
          </p:nvSpPr>
          <p:spPr>
            <a:xfrm>
              <a:off x="2472" y="3909"/>
              <a:ext cx="3007" cy="871"/>
            </a:xfrm>
            <a:prstGeom prst="rect">
              <a:avLst/>
            </a:prstGeom>
            <a:noFill/>
          </p:spPr>
          <p:txBody>
            <a:bodyPr wrap="none" rtlCol="0">
              <a:spAutoFit/>
            </a:bodyPr>
            <a:p>
              <a:pPr>
                <a:lnSpc>
                  <a:spcPct val="150000"/>
                </a:lnSpc>
              </a:pPr>
              <a:r>
                <a:rPr lang="zh-CN" altLang="en-US" sz="1000">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rPr>
                <a:t>总金额 </a:t>
              </a:r>
              <a:r>
                <a:rPr lang="zh-CN" altLang="en-US" sz="1000" b="1">
                  <a:latin typeface="微软雅黑" panose="020B0503020204020204" pitchFamily="2" charset="-122"/>
                  <a:ea typeface="微软雅黑" panose="020B0503020204020204" pitchFamily="2" charset="-122"/>
                  <a:cs typeface="微软雅黑" panose="020B0503020204020204" pitchFamily="2" charset="-122"/>
                </a:rPr>
                <a:t>                     </a:t>
              </a:r>
              <a:r>
                <a:rPr lang="zh-CN" altLang="en-US" sz="1000">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rPr>
                <a:t>剩余额度</a:t>
              </a:r>
              <a:endParaRPr lang="zh-CN" altLang="en-US" sz="1000" b="1">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en-US" altLang="zh-CN" sz="1000" b="1">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rPr>
                <a:t>1523.00</a:t>
              </a:r>
              <a:r>
                <a:rPr lang="en-US" altLang="zh-CN" sz="1000" b="1">
                  <a:latin typeface="微软雅黑" panose="020B0503020204020204" pitchFamily="2" charset="-122"/>
                  <a:ea typeface="微软雅黑" panose="020B0503020204020204" pitchFamily="2" charset="-122"/>
                  <a:cs typeface="微软雅黑" panose="020B0503020204020204" pitchFamily="2" charset="-122"/>
                </a:rPr>
                <a:t>                   </a:t>
              </a:r>
              <a:r>
                <a:rPr lang="en-US" altLang="zh-CN"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rPr>
                <a:t>852.00</a:t>
              </a:r>
              <a:endParaRPr lang="en-US" altLang="zh-CN"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endParaRPr>
            </a:p>
          </p:txBody>
        </p:sp>
        <p:cxnSp>
          <p:nvCxnSpPr>
            <p:cNvPr id="19" name="直接连接符 18"/>
            <p:cNvCxnSpPr>
              <a:stCxn id="18" idx="0"/>
              <a:endCxn id="18" idx="2"/>
            </p:cNvCxnSpPr>
            <p:nvPr/>
          </p:nvCxnSpPr>
          <p:spPr>
            <a:xfrm>
              <a:off x="3976" y="3909"/>
              <a:ext cx="0" cy="871"/>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426" y="4933"/>
              <a:ext cx="3558"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303" y="5020"/>
              <a:ext cx="1088" cy="2082"/>
            </a:xfrm>
            <a:prstGeom prst="rect">
              <a:avLst/>
            </a:prstGeom>
            <a:noFill/>
          </p:spPr>
          <p:txBody>
            <a:bodyPr wrap="none" rtlCol="0">
              <a:spAutoFit/>
            </a:bodyPr>
            <a:p>
              <a:pPr>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返利明细</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提现记录</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相关排名</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活动通知</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p:txBody>
        </p:sp>
        <p:cxnSp>
          <p:nvCxnSpPr>
            <p:cNvPr id="22" name="直接连接符 21"/>
            <p:cNvCxnSpPr/>
            <p:nvPr/>
          </p:nvCxnSpPr>
          <p:spPr>
            <a:xfrm>
              <a:off x="2288" y="5652"/>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78" y="6108"/>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288" y="6628"/>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479" y="5207"/>
              <a:ext cx="501" cy="386"/>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sp>
          <p:nvSpPr>
            <p:cNvPr id="27" name="文本框 26"/>
            <p:cNvSpPr txBox="1"/>
            <p:nvPr/>
          </p:nvSpPr>
          <p:spPr>
            <a:xfrm>
              <a:off x="5479" y="5207"/>
              <a:ext cx="501" cy="386"/>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sp>
          <p:nvSpPr>
            <p:cNvPr id="28" name="文本框 27"/>
            <p:cNvSpPr txBox="1"/>
            <p:nvPr/>
          </p:nvSpPr>
          <p:spPr>
            <a:xfrm>
              <a:off x="5444" y="5678"/>
              <a:ext cx="392" cy="386"/>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sp>
          <p:nvSpPr>
            <p:cNvPr id="29" name="文本框 28"/>
            <p:cNvSpPr txBox="1"/>
            <p:nvPr/>
          </p:nvSpPr>
          <p:spPr>
            <a:xfrm>
              <a:off x="5448" y="6217"/>
              <a:ext cx="392" cy="386"/>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sp>
          <p:nvSpPr>
            <p:cNvPr id="30" name="文本框 29"/>
            <p:cNvSpPr txBox="1"/>
            <p:nvPr/>
          </p:nvSpPr>
          <p:spPr>
            <a:xfrm>
              <a:off x="5448" y="6731"/>
              <a:ext cx="392" cy="386"/>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grpSp>
      <p:sp>
        <p:nvSpPr>
          <p:cNvPr id="60" name="文本框 59"/>
          <p:cNvSpPr txBox="1"/>
          <p:nvPr/>
        </p:nvSpPr>
        <p:spPr>
          <a:xfrm>
            <a:off x="4973320" y="1905635"/>
            <a:ext cx="6158230" cy="3046095"/>
          </a:xfrm>
          <a:prstGeom prst="rect">
            <a:avLst/>
          </a:prstGeom>
          <a:noFill/>
        </p:spPr>
        <p:txBody>
          <a:bodyPr wrap="none" rtlCol="0">
            <a:spAutoFit/>
          </a:bodyPr>
          <a:p>
            <a:pPr>
              <a:lnSpc>
                <a:spcPct val="150000"/>
              </a:lnSpc>
            </a:pPr>
            <a:r>
              <a:rPr lang="zh-CN" altLang="en-US" sz="1600" b="1">
                <a:latin typeface="微软雅黑" panose="020B0503020204020204" pitchFamily="2" charset="-122"/>
                <a:ea typeface="微软雅黑" panose="020B0503020204020204" pitchFamily="2" charset="-122"/>
                <a:cs typeface="微软雅黑" panose="020B0503020204020204" pitchFamily="2" charset="-122"/>
              </a:rPr>
              <a:t>业务员个人中心</a:t>
            </a:r>
            <a:r>
              <a:rPr lang="en-US" altLang="zh-CN" sz="1600" b="1">
                <a:latin typeface="微软雅黑" panose="020B0503020204020204" pitchFamily="2" charset="-122"/>
                <a:ea typeface="微软雅黑" panose="020B0503020204020204" pitchFamily="2" charset="-122"/>
                <a:cs typeface="微软雅黑" panose="020B0503020204020204" pitchFamily="2" charset="-122"/>
              </a:rPr>
              <a:t>:</a:t>
            </a:r>
            <a:endParaRPr lang="en-US" altLang="zh-CN" sz="1600" b="1">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en-US" altLang="zh-CN" sz="1600" b="1">
                <a:latin typeface="微软雅黑" panose="020B0503020204020204" pitchFamily="2" charset="-122"/>
                <a:ea typeface="微软雅黑" panose="020B0503020204020204" pitchFamily="2" charset="-122"/>
                <a:cs typeface="微软雅黑" panose="020B0503020204020204" pitchFamily="2" charset="-122"/>
              </a:rPr>
              <a:t>1.</a:t>
            </a:r>
            <a:r>
              <a:rPr lang="zh-CN" altLang="en-US" sz="1600" b="1">
                <a:latin typeface="微软雅黑" panose="020B0503020204020204" pitchFamily="2" charset="-122"/>
                <a:ea typeface="微软雅黑" panose="020B0503020204020204" pitchFamily="2" charset="-122"/>
                <a:cs typeface="微软雅黑" panose="020B0503020204020204" pitchFamily="2" charset="-122"/>
              </a:rPr>
              <a:t>根据业务员服务区域扫码量，进行返利，返利金额可直接提现</a:t>
            </a:r>
            <a:endParaRPr lang="zh-CN" altLang="en-US" sz="1600" b="1">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en-US" altLang="zh-CN" sz="1600" b="1">
                <a:latin typeface="微软雅黑" panose="020B0503020204020204" pitchFamily="2" charset="-122"/>
                <a:ea typeface="微软雅黑" panose="020B0503020204020204" pitchFamily="2" charset="-122"/>
                <a:cs typeface="微软雅黑" panose="020B0503020204020204" pitchFamily="2" charset="-122"/>
              </a:rPr>
              <a:t>2.</a:t>
            </a:r>
            <a:r>
              <a:rPr lang="zh-CN" altLang="en-US" sz="1600" b="1">
                <a:latin typeface="微软雅黑" panose="020B0503020204020204" pitchFamily="2" charset="-122"/>
                <a:ea typeface="微软雅黑" panose="020B0503020204020204" pitchFamily="2" charset="-122"/>
                <a:cs typeface="微软雅黑" panose="020B0503020204020204" pitchFamily="2" charset="-122"/>
              </a:rPr>
              <a:t>建立业务员排名机制，实时查看全国业务员排名</a:t>
            </a:r>
            <a:endParaRPr lang="zh-CN" altLang="en-US" sz="1600" b="1">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en-US" altLang="zh-CN" sz="1600" b="1">
                <a:latin typeface="微软雅黑" panose="020B0503020204020204" pitchFamily="2" charset="-122"/>
                <a:ea typeface="微软雅黑" panose="020B0503020204020204" pitchFamily="2" charset="-122"/>
                <a:cs typeface="微软雅黑" panose="020B0503020204020204" pitchFamily="2" charset="-122"/>
              </a:rPr>
              <a:t>3.</a:t>
            </a:r>
            <a:r>
              <a:rPr lang="zh-CN" altLang="en-US" sz="1600" b="1">
                <a:latin typeface="微软雅黑" panose="020B0503020204020204" pitchFamily="2" charset="-122"/>
                <a:ea typeface="微软雅黑" panose="020B0503020204020204" pitchFamily="2" charset="-122"/>
                <a:cs typeface="微软雅黑" panose="020B0503020204020204" pitchFamily="2" charset="-122"/>
              </a:rPr>
              <a:t>总部不通过活动通知形式告知业务员新活动</a:t>
            </a:r>
            <a:endParaRPr lang="zh-CN" altLang="en-US" sz="1600" b="1">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endParaRPr lang="zh-CN" altLang="en-US" sz="1600" b="1">
              <a:latin typeface="微软雅黑" panose="020B0503020204020204" pitchFamily="2" charset="-122"/>
              <a:ea typeface="微软雅黑" panose="020B0503020204020204" pitchFamily="2" charset="-122"/>
              <a:cs typeface="微软雅黑" panose="020B0503020204020204" pitchFamily="2" charset="-122"/>
            </a:endParaRPr>
          </a:p>
          <a:p>
            <a:pPr marL="285750" indent="-285750">
              <a:lnSpc>
                <a:spcPct val="150000"/>
              </a:lnSpc>
              <a:buFont typeface="Wingdings" panose="05000000000000000000" charset="0"/>
              <a:buChar char="ü"/>
            </a:pPr>
            <a:r>
              <a:rPr lang="zh-CN" altLang="en-US" sz="1600" b="1">
                <a:latin typeface="微软雅黑" panose="020B0503020204020204" pitchFamily="2" charset="-122"/>
                <a:ea typeface="微软雅黑" panose="020B0503020204020204" pitchFamily="2" charset="-122"/>
                <a:cs typeface="微软雅黑" panose="020B0503020204020204" pitchFamily="2" charset="-122"/>
              </a:rPr>
              <a:t>通过返利方式提高业务员的积极性</a:t>
            </a:r>
            <a:endParaRPr lang="zh-CN" altLang="en-US" sz="1600" b="1">
              <a:latin typeface="微软雅黑" panose="020B0503020204020204" pitchFamily="2" charset="-122"/>
              <a:ea typeface="微软雅黑" panose="020B0503020204020204" pitchFamily="2" charset="-122"/>
              <a:cs typeface="微软雅黑" panose="020B0503020204020204" pitchFamily="2" charset="-122"/>
            </a:endParaRPr>
          </a:p>
          <a:p>
            <a:pPr marL="285750" indent="-285750">
              <a:lnSpc>
                <a:spcPct val="150000"/>
              </a:lnSpc>
              <a:buFont typeface="Wingdings" panose="05000000000000000000" charset="0"/>
              <a:buChar char="ü"/>
            </a:pPr>
            <a:r>
              <a:rPr lang="zh-CN" altLang="en-US" sz="1600" b="1">
                <a:latin typeface="微软雅黑" panose="020B0503020204020204" pitchFamily="2" charset="-122"/>
                <a:ea typeface="微软雅黑" panose="020B0503020204020204" pitchFamily="2" charset="-122"/>
                <a:cs typeface="微软雅黑" panose="020B0503020204020204" pitchFamily="2" charset="-122"/>
              </a:rPr>
              <a:t>通过排名方式形成区域间良性竞争</a:t>
            </a:r>
            <a:endParaRPr lang="zh-CN" altLang="en-US" sz="1600" b="1">
              <a:latin typeface="微软雅黑" panose="020B0503020204020204" pitchFamily="2" charset="-122"/>
              <a:ea typeface="微软雅黑" panose="020B0503020204020204" pitchFamily="2" charset="-122"/>
              <a:cs typeface="微软雅黑" panose="020B0503020204020204" pitchFamily="2" charset="-122"/>
            </a:endParaRPr>
          </a:p>
          <a:p>
            <a:pPr marL="285750" indent="-285750">
              <a:lnSpc>
                <a:spcPct val="150000"/>
              </a:lnSpc>
              <a:buFont typeface="Wingdings" panose="05000000000000000000" charset="0"/>
              <a:buChar char="ü"/>
            </a:pPr>
            <a:r>
              <a:rPr lang="zh-CN" altLang="en-US" sz="1600" b="1">
                <a:latin typeface="微软雅黑" panose="020B0503020204020204" pitchFamily="2" charset="-122"/>
                <a:ea typeface="微软雅黑" panose="020B0503020204020204" pitchFamily="2" charset="-122"/>
                <a:cs typeface="微软雅黑" panose="020B0503020204020204" pitchFamily="2" charset="-122"/>
              </a:rPr>
              <a:t>通过活动通知告知现有活动的活动方式以便业务员及时调整策略</a:t>
            </a:r>
            <a:endParaRPr lang="zh-CN" altLang="en-US" sz="1600" b="1">
              <a:latin typeface="微软雅黑" panose="020B0503020204020204" pitchFamily="2" charset="-122"/>
              <a:ea typeface="微软雅黑" panose="020B0503020204020204" pitchFamily="2" charset="-122"/>
              <a:cs typeface="微软雅黑" panose="020B0503020204020204" pitchFamily="2" charset="-122"/>
            </a:endParaRPr>
          </a:p>
        </p:txBody>
      </p:sp>
      <p:grpSp>
        <p:nvGrpSpPr>
          <p:cNvPr id="7" name="组合 6"/>
          <p:cNvGrpSpPr/>
          <p:nvPr userDrawn="1"/>
        </p:nvGrpSpPr>
        <p:grpSpPr>
          <a:xfrm>
            <a:off x="263525" y="202565"/>
            <a:ext cx="368300" cy="431800"/>
            <a:chOff x="18399" y="524"/>
            <a:chExt cx="580" cy="680"/>
          </a:xfrm>
        </p:grpSpPr>
        <p:sp>
          <p:nvSpPr>
            <p:cNvPr id="1027" name="燕尾形 1"/>
            <p:cNvSpPr/>
            <p:nvPr/>
          </p:nvSpPr>
          <p:spPr>
            <a:xfrm>
              <a:off x="1839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8" name="燕尾形 9"/>
            <p:cNvSpPr/>
            <p:nvPr/>
          </p:nvSpPr>
          <p:spPr>
            <a:xfrm>
              <a:off x="1863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4"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业务员营销示意图</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85470" y="1814195"/>
            <a:ext cx="7061200" cy="4246245"/>
          </a:xfrm>
          <a:prstGeom prst="rect">
            <a:avLst/>
          </a:prstGeom>
          <a:noFill/>
        </p:spPr>
        <p:txBody>
          <a:bodyPr wrap="square" rtlCol="0">
            <a:spAutoFit/>
          </a:bodyPr>
          <a:p>
            <a:pPr>
              <a:lnSpc>
                <a:spcPct val="150000"/>
              </a:lnSpc>
            </a:pPr>
            <a:r>
              <a:rPr lang="zh-CN" altLang="en-US" b="1">
                <a:latin typeface="微软雅黑" panose="020B0503020204020204" pitchFamily="2" charset="-122"/>
                <a:ea typeface="微软雅黑" panose="020B0503020204020204" pitchFamily="2" charset="-122"/>
              </a:rPr>
              <a:t>技师管理：所属技师数量，技师销售情况</a:t>
            </a:r>
            <a:endParaRPr lang="zh-CN" altLang="en-US" b="1">
              <a:latin typeface="微软雅黑" panose="020B0503020204020204" pitchFamily="2" charset="-122"/>
              <a:ea typeface="微软雅黑" panose="020B0503020204020204" pitchFamily="2" charset="-122"/>
            </a:endParaRPr>
          </a:p>
          <a:p>
            <a:pPr>
              <a:lnSpc>
                <a:spcPct val="150000"/>
              </a:lnSpc>
            </a:pPr>
            <a:r>
              <a:rPr lang="zh-CN" altLang="en-US" b="1">
                <a:latin typeface="微软雅黑" panose="020B0503020204020204" pitchFamily="2" charset="-122"/>
                <a:ea typeface="微软雅黑" panose="020B0503020204020204" pitchFamily="2" charset="-122"/>
              </a:rPr>
              <a:t>会员管理：所以会员数量，会员扫码情况</a:t>
            </a:r>
            <a:endParaRPr lang="zh-CN" altLang="en-US" b="1">
              <a:latin typeface="微软雅黑" panose="020B0503020204020204" pitchFamily="2" charset="-122"/>
              <a:ea typeface="微软雅黑" panose="020B0503020204020204" pitchFamily="2" charset="-122"/>
            </a:endParaRPr>
          </a:p>
          <a:p>
            <a:pPr>
              <a:lnSpc>
                <a:spcPct val="150000"/>
              </a:lnSpc>
            </a:pPr>
            <a:r>
              <a:rPr lang="zh-CN" altLang="en-US" b="1">
                <a:latin typeface="微软雅黑" panose="020B0503020204020204" pitchFamily="2" charset="-122"/>
                <a:ea typeface="微软雅黑" panose="020B0503020204020204" pitchFamily="2" charset="-122"/>
              </a:rPr>
              <a:t>返利明细：可根据详细记录表，清楚了解，返利金额多少</a:t>
            </a:r>
            <a:endParaRPr lang="zh-CN" altLang="en-US" b="1">
              <a:latin typeface="微软雅黑" panose="020B0503020204020204" pitchFamily="2" charset="-122"/>
              <a:ea typeface="微软雅黑" panose="020B0503020204020204" pitchFamily="2" charset="-122"/>
            </a:endParaRPr>
          </a:p>
          <a:p>
            <a:pPr>
              <a:lnSpc>
                <a:spcPct val="150000"/>
              </a:lnSpc>
            </a:pPr>
            <a:r>
              <a:rPr lang="zh-CN" altLang="en-US" b="1">
                <a:latin typeface="微软雅黑" panose="020B0503020204020204" pitchFamily="2" charset="-122"/>
                <a:ea typeface="微软雅黑" panose="020B0503020204020204" pitchFamily="2" charset="-122"/>
              </a:rPr>
              <a:t>提现记录：可根据详细记录表，清楚了解，提现金额多少，提现时间</a:t>
            </a:r>
            <a:endParaRPr lang="zh-CN" altLang="en-US" b="1">
              <a:latin typeface="微软雅黑" panose="020B0503020204020204" pitchFamily="2" charset="-122"/>
              <a:ea typeface="微软雅黑" panose="020B0503020204020204" pitchFamily="2" charset="-122"/>
            </a:endParaRPr>
          </a:p>
          <a:p>
            <a:pPr>
              <a:lnSpc>
                <a:spcPct val="150000"/>
              </a:lnSpc>
            </a:pPr>
            <a:r>
              <a:rPr lang="zh-CN" altLang="en-US" b="1">
                <a:latin typeface="微软雅黑" panose="020B0503020204020204" pitchFamily="2" charset="-122"/>
                <a:ea typeface="微软雅黑" panose="020B0503020204020204" pitchFamily="2" charset="-122"/>
              </a:rPr>
              <a:t>门店排名：店主可以通过该排名，清楚了解与同行之间的差距，同时排名越高奖励越大，从而刺激门店销售。</a:t>
            </a:r>
            <a:endParaRPr lang="zh-CN" altLang="en-US" b="1">
              <a:latin typeface="微软雅黑" panose="020B0503020204020204" pitchFamily="2" charset="-122"/>
              <a:ea typeface="微软雅黑" panose="020B0503020204020204" pitchFamily="2" charset="-122"/>
            </a:endParaRPr>
          </a:p>
          <a:p>
            <a:pPr>
              <a:lnSpc>
                <a:spcPct val="150000"/>
              </a:lnSpc>
            </a:pPr>
            <a:r>
              <a:rPr lang="zh-CN" altLang="en-US" b="1">
                <a:latin typeface="微软雅黑" panose="020B0503020204020204" pitchFamily="2" charset="-122"/>
                <a:ea typeface="微软雅黑" panose="020B0503020204020204" pitchFamily="2" charset="-122"/>
              </a:rPr>
              <a:t>活动通知：</a:t>
            </a:r>
            <a:r>
              <a:rPr lang="zh-CN" altLang="en-US" b="1">
                <a:latin typeface="微软雅黑" panose="020B0503020204020204" pitchFamily="2" charset="-122"/>
                <a:ea typeface="微软雅黑" panose="020B0503020204020204" pitchFamily="2" charset="-122"/>
                <a:cs typeface="微软雅黑" panose="020B0503020204020204" pitchFamily="2" charset="-122"/>
                <a:sym typeface="+mn-ea"/>
              </a:rPr>
              <a:t>通过活动通知告知现有活动的活动方式以便业务员及时调整策略</a:t>
            </a:r>
            <a:endParaRPr lang="zh-CN" altLang="en-US" b="1">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endParaRPr lang="zh-CN" altLang="en-US" b="1">
              <a:latin typeface="微软雅黑" panose="020B0503020204020204" pitchFamily="2" charset="-122"/>
              <a:ea typeface="微软雅黑" panose="020B0503020204020204" pitchFamily="2" charset="-122"/>
            </a:endParaRPr>
          </a:p>
          <a:p>
            <a:pPr>
              <a:lnSpc>
                <a:spcPct val="150000"/>
              </a:lnSpc>
            </a:pPr>
            <a:endParaRPr lang="zh-CN" altLang="en-US" b="1">
              <a:latin typeface="微软雅黑" panose="020B0503020204020204" pitchFamily="2" charset="-122"/>
              <a:ea typeface="微软雅黑" panose="020B0503020204020204" pitchFamily="2" charset="-122"/>
            </a:endParaRPr>
          </a:p>
        </p:txBody>
      </p:sp>
      <p:grpSp>
        <p:nvGrpSpPr>
          <p:cNvPr id="14" name="组合 13"/>
          <p:cNvGrpSpPr/>
          <p:nvPr/>
        </p:nvGrpSpPr>
        <p:grpSpPr>
          <a:xfrm>
            <a:off x="8228330" y="905510"/>
            <a:ext cx="2647315" cy="4683760"/>
            <a:chOff x="12958" y="1426"/>
            <a:chExt cx="4169" cy="7376"/>
          </a:xfrm>
        </p:grpSpPr>
        <p:grpSp>
          <p:nvGrpSpPr>
            <p:cNvPr id="33" name="组合 32"/>
            <p:cNvGrpSpPr/>
            <p:nvPr/>
          </p:nvGrpSpPr>
          <p:grpSpPr>
            <a:xfrm rot="0">
              <a:off x="12974" y="1426"/>
              <a:ext cx="4153" cy="7376"/>
              <a:chOff x="2070" y="1533"/>
              <a:chExt cx="4153" cy="7376"/>
            </a:xfrm>
          </p:grpSpPr>
          <p:pic>
            <p:nvPicPr>
              <p:cNvPr id="34" name="图片 33"/>
              <p:cNvPicPr>
                <a:picLocks noChangeAspect="1"/>
              </p:cNvPicPr>
              <p:nvPr/>
            </p:nvPicPr>
            <p:blipFill>
              <a:blip r:embed="rId1"/>
              <a:stretch>
                <a:fillRect/>
              </a:stretch>
            </p:blipFill>
            <p:spPr>
              <a:xfrm>
                <a:off x="2070" y="1533"/>
                <a:ext cx="4153" cy="7376"/>
              </a:xfrm>
              <a:prstGeom prst="rect">
                <a:avLst/>
              </a:prstGeom>
            </p:spPr>
          </p:pic>
          <p:pic>
            <p:nvPicPr>
              <p:cNvPr id="35" name="图片 34"/>
              <p:cNvPicPr>
                <a:picLocks noChangeAspect="1"/>
              </p:cNvPicPr>
              <p:nvPr/>
            </p:nvPicPr>
            <p:blipFill>
              <a:blip r:embed="rId2"/>
              <a:stretch>
                <a:fillRect/>
              </a:stretch>
            </p:blipFill>
            <p:spPr>
              <a:xfrm>
                <a:off x="2764" y="1899"/>
                <a:ext cx="1863" cy="324"/>
              </a:xfrm>
              <a:prstGeom prst="rect">
                <a:avLst/>
              </a:prstGeom>
            </p:spPr>
          </p:pic>
          <p:pic>
            <p:nvPicPr>
              <p:cNvPr id="36" name="图片 35"/>
              <p:cNvPicPr>
                <a:picLocks noChangeAspect="1"/>
              </p:cNvPicPr>
              <p:nvPr/>
            </p:nvPicPr>
            <p:blipFill>
              <a:blip r:embed="rId3"/>
              <a:stretch>
                <a:fillRect/>
              </a:stretch>
            </p:blipFill>
            <p:spPr>
              <a:xfrm>
                <a:off x="2070" y="3798"/>
                <a:ext cx="4153" cy="4526"/>
              </a:xfrm>
              <a:prstGeom prst="rect">
                <a:avLst/>
              </a:prstGeom>
            </p:spPr>
          </p:pic>
        </p:grpSp>
        <p:sp>
          <p:nvSpPr>
            <p:cNvPr id="37" name="矩形 36"/>
            <p:cNvSpPr/>
            <p:nvPr/>
          </p:nvSpPr>
          <p:spPr>
            <a:xfrm>
              <a:off x="13006" y="2116"/>
              <a:ext cx="4106" cy="153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椭圆 37"/>
            <p:cNvSpPr/>
            <p:nvPr/>
          </p:nvSpPr>
          <p:spPr>
            <a:xfrm>
              <a:off x="13283" y="2456"/>
              <a:ext cx="850" cy="850"/>
            </a:xfrm>
            <a:prstGeom prst="ellipse">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14279" y="2319"/>
              <a:ext cx="1560" cy="1125"/>
            </a:xfrm>
            <a:prstGeom prst="rect">
              <a:avLst/>
            </a:prstGeom>
            <a:noFill/>
          </p:spPr>
          <p:txBody>
            <a:bodyPr wrap="none" rtlCol="0">
              <a:spAutoFit/>
            </a:bodyPr>
            <a:p>
              <a:pPr>
                <a:lnSpc>
                  <a:spcPct val="150000"/>
                </a:lnSpc>
              </a:pPr>
              <a:r>
                <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张三</a:t>
              </a:r>
              <a:endPar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富贵汽修行</a:t>
              </a:r>
              <a:endPar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en-US" altLang="zh-CN"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154321254211</a:t>
              </a:r>
              <a:endParaRPr lang="en-US" altLang="zh-CN"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p:txBody>
        </p:sp>
        <p:pic>
          <p:nvPicPr>
            <p:cNvPr id="40" name="图片 39"/>
            <p:cNvPicPr>
              <a:picLocks noChangeAspect="1"/>
            </p:cNvPicPr>
            <p:nvPr/>
          </p:nvPicPr>
          <p:blipFill>
            <a:blip r:embed="rId6"/>
            <a:stretch>
              <a:fillRect/>
            </a:stretch>
          </p:blipFill>
          <p:spPr>
            <a:xfrm>
              <a:off x="13006" y="8592"/>
              <a:ext cx="4106" cy="210"/>
            </a:xfrm>
            <a:prstGeom prst="rect">
              <a:avLst/>
            </a:prstGeom>
          </p:spPr>
        </p:pic>
        <p:cxnSp>
          <p:nvCxnSpPr>
            <p:cNvPr id="41" name="直接连接符 40"/>
            <p:cNvCxnSpPr>
              <a:stCxn id="36" idx="2"/>
              <a:endCxn id="34" idx="2"/>
            </p:cNvCxnSpPr>
            <p:nvPr/>
          </p:nvCxnSpPr>
          <p:spPr>
            <a:xfrm>
              <a:off x="15051" y="8217"/>
              <a:ext cx="0" cy="585"/>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12958" y="8194"/>
              <a:ext cx="4155" cy="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文本框 44"/>
            <p:cNvSpPr txBox="1"/>
            <p:nvPr/>
          </p:nvSpPr>
          <p:spPr>
            <a:xfrm>
              <a:off x="13360" y="3802"/>
              <a:ext cx="3189" cy="871"/>
            </a:xfrm>
            <a:prstGeom prst="rect">
              <a:avLst/>
            </a:prstGeom>
            <a:noFill/>
          </p:spPr>
          <p:txBody>
            <a:bodyPr wrap="none" rtlCol="0">
              <a:spAutoFit/>
            </a:bodyPr>
            <a:p>
              <a:pPr algn="l">
                <a:lnSpc>
                  <a:spcPct val="150000"/>
                </a:lnSpc>
              </a:pPr>
              <a:r>
                <a:rPr lang="zh-CN" altLang="en-US" sz="1000">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总库存 </a:t>
              </a:r>
              <a:r>
                <a:rPr lang="zh-CN" altLang="en-US" sz="1000" b="1">
                  <a:latin typeface="微软雅黑" panose="020B0503020204020204" pitchFamily="2" charset="-122"/>
                  <a:ea typeface="微软雅黑" panose="020B0503020204020204" pitchFamily="2" charset="-122"/>
                  <a:cs typeface="微软雅黑" panose="020B0503020204020204" pitchFamily="2" charset="-122"/>
                  <a:sym typeface="+mn-ea"/>
                </a:rPr>
                <a:t>                     </a:t>
              </a:r>
              <a:r>
                <a:rPr lang="zh-CN" altLang="en-US" sz="1000">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在途库存</a:t>
              </a:r>
              <a:endParaRPr lang="zh-CN" altLang="en-US" sz="1000" b="1">
                <a:latin typeface="微软雅黑" panose="020B0503020204020204" pitchFamily="2" charset="-122"/>
                <a:ea typeface="微软雅黑" panose="020B0503020204020204" pitchFamily="2" charset="-122"/>
                <a:cs typeface="微软雅黑" panose="020B0503020204020204" pitchFamily="2" charset="-122"/>
              </a:endParaRPr>
            </a:p>
            <a:p>
              <a:pPr algn="l">
                <a:lnSpc>
                  <a:spcPct val="150000"/>
                </a:lnSpc>
              </a:pPr>
              <a:r>
                <a:rPr lang="en-US" altLang="zh-CN" sz="1000" b="1">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1523</a:t>
              </a:r>
              <a:r>
                <a:rPr lang="zh-CN" altLang="en-US" sz="1000" b="1">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（件）</a:t>
              </a:r>
              <a:r>
                <a:rPr lang="en-US" altLang="zh-CN" sz="1000" b="1">
                  <a:latin typeface="微软雅黑" panose="020B0503020204020204" pitchFamily="2" charset="-122"/>
                  <a:ea typeface="微软雅黑" panose="020B0503020204020204" pitchFamily="2" charset="-122"/>
                  <a:cs typeface="微软雅黑" panose="020B0503020204020204" pitchFamily="2" charset="-122"/>
                  <a:sym typeface="+mn-ea"/>
                </a:rPr>
                <a:t>              </a:t>
              </a:r>
              <a:r>
                <a:rPr lang="en-US" altLang="zh-CN"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sym typeface="+mn-ea"/>
                </a:rPr>
                <a:t>852</a:t>
              </a:r>
              <a:r>
                <a:rPr lang="zh-CN" altLang="en-US"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sym typeface="+mn-ea"/>
                </a:rPr>
                <a:t>（件）</a:t>
              </a:r>
              <a:endParaRPr lang="zh-CN" altLang="en-US"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endParaRPr>
            </a:p>
          </p:txBody>
        </p:sp>
        <p:cxnSp>
          <p:nvCxnSpPr>
            <p:cNvPr id="46" name="直接连接符 45"/>
            <p:cNvCxnSpPr>
              <a:stCxn id="45" idx="0"/>
              <a:endCxn id="45" idx="2"/>
            </p:cNvCxnSpPr>
            <p:nvPr/>
          </p:nvCxnSpPr>
          <p:spPr>
            <a:xfrm>
              <a:off x="14955" y="3802"/>
              <a:ext cx="0" cy="871"/>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3314" y="4826"/>
              <a:ext cx="3558"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13191" y="4913"/>
              <a:ext cx="1088" cy="3536"/>
            </a:xfrm>
            <a:prstGeom prst="rect">
              <a:avLst/>
            </a:prstGeom>
            <a:noFill/>
          </p:spPr>
          <p:txBody>
            <a:bodyPr wrap="none" rtlCol="0">
              <a:spAutoFit/>
            </a:bodyPr>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技师管理</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会员管理</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库存管理</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返利明细</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提现记录</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门店排名</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gn="l">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活动通知</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p:txBody>
        </p:sp>
        <p:cxnSp>
          <p:nvCxnSpPr>
            <p:cNvPr id="49" name="直接连接符 48"/>
            <p:cNvCxnSpPr/>
            <p:nvPr/>
          </p:nvCxnSpPr>
          <p:spPr>
            <a:xfrm>
              <a:off x="13176" y="5545"/>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3166" y="6001"/>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3176" y="6521"/>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16332" y="5100"/>
              <a:ext cx="501" cy="386"/>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sp>
          <p:nvSpPr>
            <p:cNvPr id="54" name="文本框 53"/>
            <p:cNvSpPr txBox="1"/>
            <p:nvPr/>
          </p:nvSpPr>
          <p:spPr>
            <a:xfrm>
              <a:off x="16332" y="5571"/>
              <a:ext cx="392" cy="386"/>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sp>
          <p:nvSpPr>
            <p:cNvPr id="55" name="文本框 54"/>
            <p:cNvSpPr txBox="1"/>
            <p:nvPr/>
          </p:nvSpPr>
          <p:spPr>
            <a:xfrm>
              <a:off x="16336" y="6110"/>
              <a:ext cx="392" cy="386"/>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cxnSp>
          <p:nvCxnSpPr>
            <p:cNvPr id="2" name="直接连接符 1"/>
            <p:cNvCxnSpPr/>
            <p:nvPr/>
          </p:nvCxnSpPr>
          <p:spPr>
            <a:xfrm>
              <a:off x="13176" y="6518"/>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3166" y="6974"/>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3176" y="7494"/>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6332" y="6544"/>
              <a:ext cx="392" cy="386"/>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sp>
          <p:nvSpPr>
            <p:cNvPr id="7" name="文本框 6"/>
            <p:cNvSpPr txBox="1"/>
            <p:nvPr/>
          </p:nvSpPr>
          <p:spPr>
            <a:xfrm>
              <a:off x="16336" y="7083"/>
              <a:ext cx="392" cy="386"/>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cxnSp>
          <p:nvCxnSpPr>
            <p:cNvPr id="8" name="直接连接符 7"/>
            <p:cNvCxnSpPr/>
            <p:nvPr/>
          </p:nvCxnSpPr>
          <p:spPr>
            <a:xfrm>
              <a:off x="13191" y="7491"/>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191" y="7488"/>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3181" y="7944"/>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3191" y="8464"/>
              <a:ext cx="38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6347" y="7514"/>
              <a:ext cx="392" cy="386"/>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sp>
          <p:nvSpPr>
            <p:cNvPr id="13" name="文本框 12"/>
            <p:cNvSpPr txBox="1"/>
            <p:nvPr/>
          </p:nvSpPr>
          <p:spPr>
            <a:xfrm>
              <a:off x="16351" y="8053"/>
              <a:ext cx="392" cy="386"/>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grpSp>
      <p:grpSp>
        <p:nvGrpSpPr>
          <p:cNvPr id="15" name="组合 14"/>
          <p:cNvGrpSpPr/>
          <p:nvPr userDrawn="1"/>
        </p:nvGrpSpPr>
        <p:grpSpPr>
          <a:xfrm>
            <a:off x="263525" y="202565"/>
            <a:ext cx="368300" cy="431800"/>
            <a:chOff x="18399" y="524"/>
            <a:chExt cx="580" cy="680"/>
          </a:xfrm>
        </p:grpSpPr>
        <p:sp>
          <p:nvSpPr>
            <p:cNvPr id="1027" name="燕尾形 1"/>
            <p:cNvSpPr/>
            <p:nvPr/>
          </p:nvSpPr>
          <p:spPr>
            <a:xfrm>
              <a:off x="1839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8" name="燕尾形 9"/>
            <p:cNvSpPr/>
            <p:nvPr/>
          </p:nvSpPr>
          <p:spPr>
            <a:xfrm>
              <a:off x="1863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6"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门店营销工具</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grpSp>
        <p:nvGrpSpPr>
          <p:cNvPr id="17" name="组合 16"/>
          <p:cNvGrpSpPr/>
          <p:nvPr userDrawn="1"/>
        </p:nvGrpSpPr>
        <p:grpSpPr>
          <a:xfrm>
            <a:off x="263525" y="193040"/>
            <a:ext cx="368300" cy="431800"/>
            <a:chOff x="18399" y="524"/>
            <a:chExt cx="580" cy="680"/>
          </a:xfrm>
        </p:grpSpPr>
        <p:sp>
          <p:nvSpPr>
            <p:cNvPr id="18" name="燕尾形 1"/>
            <p:cNvSpPr/>
            <p:nvPr/>
          </p:nvSpPr>
          <p:spPr>
            <a:xfrm>
              <a:off x="1839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9" name="燕尾形 9"/>
            <p:cNvSpPr/>
            <p:nvPr/>
          </p:nvSpPr>
          <p:spPr>
            <a:xfrm>
              <a:off x="1863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0" name="TextBox 6"/>
          <p:cNvSpPr/>
          <p:nvPr/>
        </p:nvSpPr>
        <p:spPr>
          <a:xfrm>
            <a:off x="783590" y="263843"/>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门店营销工具</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4785360" y="597535"/>
            <a:ext cx="2621280" cy="583565"/>
          </a:xfrm>
          <a:prstGeom prst="rect">
            <a:avLst/>
          </a:prstGeom>
          <a:noFill/>
        </p:spPr>
        <p:txBody>
          <a:bodyPr wrap="none" rtlCol="0" anchor="t">
            <a:spAutoFit/>
          </a:bodyPr>
          <a:p>
            <a:r>
              <a:rPr lang="zh-CN" altLang="en-US" sz="3200" b="1">
                <a:solidFill>
                  <a:srgbClr val="FF0000"/>
                </a:solidFill>
                <a:latin typeface="微软雅黑" panose="020B0503020204020204" pitchFamily="2" charset="-122"/>
                <a:ea typeface="微软雅黑" panose="020B0503020204020204" pitchFamily="2" charset="-122"/>
                <a:sym typeface="+mn-ea"/>
              </a:rPr>
              <a:t>技师营销工具</a:t>
            </a:r>
            <a:endParaRPr lang="zh-CN" altLang="en-US" sz="3200" b="1">
              <a:solidFill>
                <a:srgbClr val="FF0000"/>
              </a:solidFill>
              <a:latin typeface="微软雅黑" panose="020B0503020204020204" pitchFamily="2" charset="-122"/>
              <a:ea typeface="微软雅黑" panose="020B0503020204020204" pitchFamily="2" charset="-122"/>
              <a:sym typeface="+mn-ea"/>
            </a:endParaRPr>
          </a:p>
        </p:txBody>
      </p:sp>
      <p:sp>
        <p:nvSpPr>
          <p:cNvPr id="27" name="文本框 26"/>
          <p:cNvSpPr txBox="1"/>
          <p:nvPr/>
        </p:nvSpPr>
        <p:spPr>
          <a:xfrm>
            <a:off x="2557780" y="5930265"/>
            <a:ext cx="8183880" cy="368300"/>
          </a:xfrm>
          <a:prstGeom prst="rect">
            <a:avLst/>
          </a:prstGeom>
          <a:noFill/>
        </p:spPr>
        <p:txBody>
          <a:bodyPr wrap="none" rtlCol="0">
            <a:spAutoFit/>
          </a:bodyPr>
          <a:p>
            <a:r>
              <a:rPr lang="zh-CN" altLang="en-US" b="1">
                <a:latin typeface="微软雅黑" panose="020B0503020204020204" pitchFamily="2" charset="-122"/>
                <a:ea typeface="微软雅黑" panose="020B0503020204020204" pitchFamily="2" charset="-122"/>
              </a:rPr>
              <a:t>利用返利机制推动技师吸引消费者注册，通过评价机制考核技师，提示服务质量</a:t>
            </a:r>
            <a:endParaRPr lang="zh-CN" altLang="en-US" b="1">
              <a:latin typeface="微软雅黑" panose="020B0503020204020204" pitchFamily="2" charset="-122"/>
              <a:ea typeface="微软雅黑" panose="020B0503020204020204" pitchFamily="2" charset="-122"/>
            </a:endParaRPr>
          </a:p>
        </p:txBody>
      </p:sp>
      <p:sp>
        <p:nvSpPr>
          <p:cNvPr id="31" name="文本框 30"/>
          <p:cNvSpPr txBox="1"/>
          <p:nvPr/>
        </p:nvSpPr>
        <p:spPr>
          <a:xfrm>
            <a:off x="1601470" y="4201795"/>
            <a:ext cx="1783080" cy="645160"/>
          </a:xfrm>
          <a:prstGeom prst="rect">
            <a:avLst/>
          </a:prstGeom>
          <a:noFill/>
        </p:spPr>
        <p:txBody>
          <a:bodyPr wrap="none" rtlCol="0" anchor="t">
            <a:spAutoFit/>
          </a:bodyPr>
          <a:p>
            <a:r>
              <a:rPr lang="zh-CN" altLang="en-US"/>
              <a:t>技师活动返利</a:t>
            </a:r>
            <a:endParaRPr lang="zh-CN" altLang="en-US"/>
          </a:p>
          <a:p>
            <a:r>
              <a:rPr lang="zh-CN" altLang="en-US"/>
              <a:t>推荐消费者购买</a:t>
            </a:r>
            <a:endParaRPr lang="zh-CN" altLang="en-US"/>
          </a:p>
        </p:txBody>
      </p:sp>
      <p:sp>
        <p:nvSpPr>
          <p:cNvPr id="32" name="文本框 31"/>
          <p:cNvSpPr txBox="1"/>
          <p:nvPr/>
        </p:nvSpPr>
        <p:spPr>
          <a:xfrm>
            <a:off x="4975860" y="4201795"/>
            <a:ext cx="2240280" cy="645160"/>
          </a:xfrm>
          <a:prstGeom prst="rect">
            <a:avLst/>
          </a:prstGeom>
          <a:noFill/>
        </p:spPr>
        <p:txBody>
          <a:bodyPr wrap="none" rtlCol="0" anchor="t">
            <a:spAutoFit/>
          </a:bodyPr>
          <a:p>
            <a:r>
              <a:rPr lang="zh-CN" altLang="en-US">
                <a:sym typeface="+mn-ea"/>
              </a:rPr>
              <a:t>推荐消费者会员注册</a:t>
            </a:r>
            <a:endParaRPr lang="zh-CN" altLang="en-US">
              <a:sym typeface="+mn-ea"/>
            </a:endParaRPr>
          </a:p>
          <a:p>
            <a:r>
              <a:rPr lang="zh-CN" altLang="en-US">
                <a:sym typeface="+mn-ea"/>
              </a:rPr>
              <a:t>获取活动返利</a:t>
            </a:r>
            <a:endParaRPr lang="zh-CN" altLang="en-US"/>
          </a:p>
        </p:txBody>
      </p:sp>
      <p:sp>
        <p:nvSpPr>
          <p:cNvPr id="34" name="文本框 33"/>
          <p:cNvSpPr txBox="1"/>
          <p:nvPr/>
        </p:nvSpPr>
        <p:spPr>
          <a:xfrm>
            <a:off x="8308975" y="4201795"/>
            <a:ext cx="1783080" cy="645160"/>
          </a:xfrm>
          <a:prstGeom prst="rect">
            <a:avLst/>
          </a:prstGeom>
          <a:noFill/>
        </p:spPr>
        <p:txBody>
          <a:bodyPr wrap="none" rtlCol="0" anchor="t">
            <a:spAutoFit/>
          </a:bodyPr>
          <a:p>
            <a:r>
              <a:rPr lang="zh-CN" altLang="en-US">
                <a:sym typeface="+mn-ea"/>
              </a:rPr>
              <a:t>推动消费者评价</a:t>
            </a:r>
            <a:endParaRPr lang="zh-CN" altLang="en-US">
              <a:sym typeface="+mn-ea"/>
            </a:endParaRPr>
          </a:p>
          <a:p>
            <a:r>
              <a:rPr lang="zh-CN" altLang="en-US"/>
              <a:t>获取评价奖励</a:t>
            </a:r>
            <a:endParaRPr lang="zh-CN" altLang="en-US"/>
          </a:p>
        </p:txBody>
      </p:sp>
      <p:pic>
        <p:nvPicPr>
          <p:cNvPr id="2" name="图片 1" descr="452692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035810" y="3194050"/>
            <a:ext cx="914400" cy="914400"/>
          </a:xfrm>
          <a:prstGeom prst="rect">
            <a:avLst/>
          </a:prstGeom>
        </p:spPr>
      </p:pic>
      <p:pic>
        <p:nvPicPr>
          <p:cNvPr id="3" name="图片 2" descr="350503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3194050"/>
            <a:ext cx="914400" cy="914400"/>
          </a:xfrm>
          <a:prstGeom prst="rect">
            <a:avLst/>
          </a:prstGeom>
        </p:spPr>
      </p:pic>
      <p:pic>
        <p:nvPicPr>
          <p:cNvPr id="6" name="图片 5" descr="350429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3315" y="3194050"/>
            <a:ext cx="914400" cy="9144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业务员注册"/>
          <p:cNvPicPr>
            <a:picLocks noChangeAspect="1"/>
          </p:cNvPicPr>
          <p:nvPr/>
        </p:nvPicPr>
        <p:blipFill>
          <a:blip r:embed="rId1"/>
          <a:stretch>
            <a:fillRect/>
          </a:stretch>
        </p:blipFill>
        <p:spPr>
          <a:xfrm>
            <a:off x="6200140" y="714375"/>
            <a:ext cx="2766695" cy="5019675"/>
          </a:xfrm>
          <a:prstGeom prst="rect">
            <a:avLst/>
          </a:prstGeom>
        </p:spPr>
      </p:pic>
      <p:sp>
        <p:nvSpPr>
          <p:cNvPr id="63" name="文本框 62"/>
          <p:cNvSpPr txBox="1"/>
          <p:nvPr/>
        </p:nvSpPr>
        <p:spPr>
          <a:xfrm>
            <a:off x="2285365" y="6029960"/>
            <a:ext cx="6320790" cy="645160"/>
          </a:xfrm>
          <a:prstGeom prst="rect">
            <a:avLst/>
          </a:prstGeom>
          <a:noFill/>
        </p:spPr>
        <p:txBody>
          <a:bodyPr wrap="square" rtlCol="0">
            <a:spAutoFit/>
          </a:bodyPr>
          <a:p>
            <a:r>
              <a:rPr lang="zh-CN" altLang="en-US" b="1">
                <a:latin typeface="微软雅黑" panose="020B0503020204020204" pitchFamily="2" charset="-122"/>
                <a:ea typeface="微软雅黑" panose="020B0503020204020204" pitchFamily="2" charset="-122"/>
              </a:rPr>
              <a:t>以消费返利机制，促使技师主动进行推荐消费者选购产品</a:t>
            </a:r>
            <a:endParaRPr lang="zh-CN" altLang="en-US" b="1">
              <a:latin typeface="微软雅黑" panose="020B0503020204020204" pitchFamily="2" charset="-122"/>
              <a:ea typeface="微软雅黑" panose="020B0503020204020204" pitchFamily="2" charset="-122"/>
            </a:endParaRPr>
          </a:p>
          <a:p>
            <a:r>
              <a:rPr lang="zh-CN" altLang="en-US" b="1">
                <a:latin typeface="微软雅黑" panose="020B0503020204020204" pitchFamily="2" charset="-122"/>
                <a:ea typeface="微软雅黑" panose="020B0503020204020204" pitchFamily="2" charset="-122"/>
              </a:rPr>
              <a:t>以返利机制促使技师推荐消费者进行注册，达到多维度吸粉</a:t>
            </a:r>
            <a:endParaRPr lang="zh-CN" altLang="en-US" b="1">
              <a:latin typeface="微软雅黑" panose="020B0503020204020204" pitchFamily="2" charset="-122"/>
              <a:ea typeface="微软雅黑" panose="020B0503020204020204" pitchFamily="2" charset="-122"/>
            </a:endParaRPr>
          </a:p>
        </p:txBody>
      </p:sp>
      <p:pic>
        <p:nvPicPr>
          <p:cNvPr id="3" name="图片 2" descr="返利明细"/>
          <p:cNvPicPr>
            <a:picLocks noChangeAspect="1"/>
          </p:cNvPicPr>
          <p:nvPr/>
        </p:nvPicPr>
        <p:blipFill>
          <a:blip r:embed="rId2"/>
          <a:stretch>
            <a:fillRect/>
          </a:stretch>
        </p:blipFill>
        <p:spPr>
          <a:xfrm>
            <a:off x="783590" y="714375"/>
            <a:ext cx="2766695" cy="5019675"/>
          </a:xfrm>
          <a:prstGeom prst="rect">
            <a:avLst/>
          </a:prstGeom>
        </p:spPr>
      </p:pic>
      <p:grpSp>
        <p:nvGrpSpPr>
          <p:cNvPr id="7" name="组合 6"/>
          <p:cNvGrpSpPr/>
          <p:nvPr userDrawn="1"/>
        </p:nvGrpSpPr>
        <p:grpSpPr>
          <a:xfrm>
            <a:off x="263525" y="202565"/>
            <a:ext cx="368300" cy="431800"/>
            <a:chOff x="18399" y="524"/>
            <a:chExt cx="580" cy="680"/>
          </a:xfrm>
        </p:grpSpPr>
        <p:sp>
          <p:nvSpPr>
            <p:cNvPr id="1027" name="燕尾形 1"/>
            <p:cNvSpPr/>
            <p:nvPr/>
          </p:nvSpPr>
          <p:spPr>
            <a:xfrm>
              <a:off x="1839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8" name="燕尾形 9"/>
            <p:cNvSpPr/>
            <p:nvPr/>
          </p:nvSpPr>
          <p:spPr>
            <a:xfrm>
              <a:off x="1863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5"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技师示意图</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sp>
        <p:nvSpPr>
          <p:cNvPr id="4" name="文本框 3"/>
          <p:cNvSpPr txBox="1"/>
          <p:nvPr/>
        </p:nvSpPr>
        <p:spPr>
          <a:xfrm>
            <a:off x="9331325" y="2226310"/>
            <a:ext cx="2540000" cy="1476375"/>
          </a:xfrm>
          <a:prstGeom prst="rect">
            <a:avLst/>
          </a:prstGeom>
          <a:noFill/>
        </p:spPr>
        <p:txBody>
          <a:bodyPr wrap="square" rtlCol="0" anchor="t">
            <a:spAutoFit/>
          </a:bodyPr>
          <a:p>
            <a:pPr algn="l">
              <a:lnSpc>
                <a:spcPct val="150000"/>
              </a:lnSpc>
              <a:buNone/>
            </a:pPr>
            <a:r>
              <a:rPr lang="zh-CN" altLang="en-US" sz="1200">
                <a:latin typeface="微软雅黑" panose="020B0503020204020204" pitchFamily="2" charset="-122"/>
                <a:ea typeface="微软雅黑" panose="020B0503020204020204" pitchFamily="2" charset="-122"/>
                <a:cs typeface="微软雅黑" panose="020B0503020204020204" pitchFamily="2" charset="-122"/>
                <a:sym typeface="+mn-ea"/>
              </a:rPr>
              <a:t>技师邀请消费者注册即可与其绑定，一旦绑定，永久受益，当消费</a:t>
            </a:r>
            <a:endParaRPr lang="zh-CN" altLang="en-US" sz="1200">
              <a:latin typeface="微软雅黑" panose="020B0503020204020204" pitchFamily="2" charset="-122"/>
              <a:ea typeface="微软雅黑" panose="020B0503020204020204" pitchFamily="2" charset="-122"/>
              <a:cs typeface="微软雅黑" panose="020B0503020204020204" pitchFamily="2" charset="-122"/>
              <a:sym typeface="+mn-ea"/>
            </a:endParaRPr>
          </a:p>
          <a:p>
            <a:pPr algn="l">
              <a:lnSpc>
                <a:spcPct val="150000"/>
              </a:lnSpc>
              <a:buNone/>
            </a:pPr>
            <a:r>
              <a:rPr lang="zh-CN" altLang="en-US" sz="1200">
                <a:latin typeface="微软雅黑" panose="020B0503020204020204" pitchFamily="2" charset="-122"/>
                <a:ea typeface="微软雅黑" panose="020B0503020204020204" pitchFamily="2" charset="-122"/>
                <a:cs typeface="微软雅黑" panose="020B0503020204020204" pitchFamily="2" charset="-122"/>
                <a:sym typeface="+mn-ea"/>
              </a:rPr>
              <a:t>者绑定技师后，只要参与企业活动，技师即可获得奖励，如此可更好的激励技师邀请消费者进行注册</a:t>
            </a:r>
            <a:endParaRPr lang="zh-CN" altLang="en-US" sz="1200">
              <a:latin typeface="微软雅黑" panose="020B0503020204020204" pitchFamily="2" charset="-122"/>
              <a:ea typeface="微软雅黑" panose="020B0503020204020204" pitchFamily="2" charset="-122"/>
              <a:cs typeface="微软雅黑" panose="020B0503020204020204" pitchFamily="2" charset="-122"/>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图片 13" descr="微信图片_20190606203128"/>
          <p:cNvPicPr>
            <a:picLocks noChangeAspect="1"/>
          </p:cNvPicPr>
          <p:nvPr/>
        </p:nvPicPr>
        <p:blipFill>
          <a:blip r:embed="rId1"/>
          <a:stretch>
            <a:fillRect/>
          </a:stretch>
        </p:blipFill>
        <p:spPr>
          <a:xfrm>
            <a:off x="1638300" y="1104900"/>
            <a:ext cx="2689225" cy="4782185"/>
          </a:xfrm>
          <a:prstGeom prst="rect">
            <a:avLst/>
          </a:prstGeom>
        </p:spPr>
      </p:pic>
      <p:sp>
        <p:nvSpPr>
          <p:cNvPr id="63" name="文本框 62"/>
          <p:cNvSpPr txBox="1"/>
          <p:nvPr/>
        </p:nvSpPr>
        <p:spPr>
          <a:xfrm>
            <a:off x="4671060" y="1410335"/>
            <a:ext cx="6320790" cy="1753235"/>
          </a:xfrm>
          <a:prstGeom prst="rect">
            <a:avLst/>
          </a:prstGeom>
          <a:noFill/>
        </p:spPr>
        <p:txBody>
          <a:bodyPr wrap="square" rtlCol="0">
            <a:spAutoFit/>
          </a:bodyPr>
          <a:p>
            <a:pPr algn="l">
              <a:lnSpc>
                <a:spcPct val="150000"/>
              </a:lnSpc>
              <a:buNone/>
            </a:pPr>
            <a:r>
              <a:rPr lang="zh-CN" altLang="en-US" b="1">
                <a:latin typeface="微软雅黑" panose="020B0503020204020204" pitchFamily="2" charset="-122"/>
                <a:ea typeface="微软雅黑" panose="020B0503020204020204" pitchFamily="2" charset="-122"/>
              </a:rPr>
              <a:t>评价获取奖励的形式，促使技师主动要求消费者对其进行评价，可以让技师更好，更快，更用心的对消费者进行服务。因此达到，技师希望获得高评价，消费者体验感好的良性循环</a:t>
            </a:r>
            <a:endParaRPr lang="zh-CN" altLang="en-US" b="1">
              <a:latin typeface="微软雅黑" panose="020B0503020204020204" pitchFamily="2" charset="-122"/>
              <a:ea typeface="微软雅黑" panose="020B0503020204020204" pitchFamily="2" charset="-122"/>
            </a:endParaRPr>
          </a:p>
        </p:txBody>
      </p:sp>
      <p:grpSp>
        <p:nvGrpSpPr>
          <p:cNvPr id="7" name="组合 6"/>
          <p:cNvGrpSpPr/>
          <p:nvPr userDrawn="1"/>
        </p:nvGrpSpPr>
        <p:grpSpPr>
          <a:xfrm>
            <a:off x="263525" y="202565"/>
            <a:ext cx="368300" cy="431800"/>
            <a:chOff x="18399" y="524"/>
            <a:chExt cx="580" cy="680"/>
          </a:xfrm>
        </p:grpSpPr>
        <p:sp>
          <p:nvSpPr>
            <p:cNvPr id="1027" name="燕尾形 1"/>
            <p:cNvSpPr/>
            <p:nvPr/>
          </p:nvSpPr>
          <p:spPr>
            <a:xfrm>
              <a:off x="1839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8" name="燕尾形 9"/>
            <p:cNvSpPr/>
            <p:nvPr/>
          </p:nvSpPr>
          <p:spPr>
            <a:xfrm>
              <a:off x="1863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技师评价示意图</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sp>
        <p:nvSpPr>
          <p:cNvPr id="3" name="文本框 2"/>
          <p:cNvSpPr txBox="1"/>
          <p:nvPr/>
        </p:nvSpPr>
        <p:spPr>
          <a:xfrm>
            <a:off x="4671060" y="3498215"/>
            <a:ext cx="6597015" cy="1337945"/>
          </a:xfrm>
          <a:prstGeom prst="rect">
            <a:avLst/>
          </a:prstGeom>
          <a:noFill/>
        </p:spPr>
        <p:txBody>
          <a:bodyPr wrap="square" rtlCol="0" anchor="t">
            <a:spAutoFit/>
          </a:bodyPr>
          <a:p>
            <a:pPr algn="l">
              <a:lnSpc>
                <a:spcPct val="150000"/>
              </a:lnSpc>
              <a:buNone/>
            </a:pPr>
            <a:r>
              <a:rPr lang="zh-CN" altLang="en-US" b="1">
                <a:latin typeface="微软雅黑" panose="020B0503020204020204" pitchFamily="2" charset="-122"/>
                <a:ea typeface="微软雅黑" panose="020B0503020204020204" pitchFamily="2" charset="-122"/>
                <a:cs typeface="微软雅黑" panose="020B0503020204020204" pitchFamily="2" charset="-122"/>
                <a:sym typeface="+mn-ea"/>
              </a:rPr>
              <a:t>当技师服务消费者后，引导消费者对其进行评价，可以根据，</a:t>
            </a:r>
            <a:r>
              <a:rPr lang="en-US" altLang="zh-CN" b="1">
                <a:latin typeface="微软雅黑" panose="020B0503020204020204" pitchFamily="2" charset="-122"/>
                <a:ea typeface="微软雅黑" panose="020B0503020204020204" pitchFamily="2" charset="-122"/>
                <a:cs typeface="微软雅黑" panose="020B0503020204020204" pitchFamily="2" charset="-122"/>
                <a:sym typeface="+mn-ea"/>
              </a:rPr>
              <a:t>5</a:t>
            </a:r>
            <a:r>
              <a:rPr lang="zh-CN" altLang="en-US" b="1">
                <a:latin typeface="微软雅黑" panose="020B0503020204020204" pitchFamily="2" charset="-122"/>
                <a:ea typeface="微软雅黑" panose="020B0503020204020204" pitchFamily="2" charset="-122"/>
                <a:cs typeface="微软雅黑" panose="020B0503020204020204" pitchFamily="2" charset="-122"/>
                <a:sym typeface="+mn-ea"/>
              </a:rPr>
              <a:t>星好评返利</a:t>
            </a:r>
            <a:r>
              <a:rPr lang="en-US" altLang="zh-CN" b="1">
                <a:latin typeface="微软雅黑" panose="020B0503020204020204" pitchFamily="2" charset="-122"/>
                <a:ea typeface="微软雅黑" panose="020B0503020204020204" pitchFamily="2" charset="-122"/>
                <a:cs typeface="微软雅黑" panose="020B0503020204020204" pitchFamily="2" charset="-122"/>
                <a:sym typeface="+mn-ea"/>
              </a:rPr>
              <a:t>10</a:t>
            </a:r>
            <a:r>
              <a:rPr lang="zh-CN" altLang="en-US" b="1">
                <a:latin typeface="微软雅黑" panose="020B0503020204020204" pitchFamily="2" charset="-122"/>
                <a:ea typeface="微软雅黑" panose="020B0503020204020204" pitchFamily="2" charset="-122"/>
                <a:cs typeface="微软雅黑" panose="020B0503020204020204" pitchFamily="2" charset="-122"/>
                <a:sym typeface="+mn-ea"/>
              </a:rPr>
              <a:t>元，</a:t>
            </a:r>
            <a:r>
              <a:rPr lang="en-US" altLang="zh-CN" b="1">
                <a:latin typeface="微软雅黑" panose="020B0503020204020204" pitchFamily="2" charset="-122"/>
                <a:ea typeface="微软雅黑" panose="020B0503020204020204" pitchFamily="2" charset="-122"/>
                <a:cs typeface="微软雅黑" panose="020B0503020204020204" pitchFamily="2" charset="-122"/>
                <a:sym typeface="+mn-ea"/>
              </a:rPr>
              <a:t>4</a:t>
            </a:r>
            <a:r>
              <a:rPr lang="zh-CN" altLang="en-US" b="1">
                <a:latin typeface="微软雅黑" panose="020B0503020204020204" pitchFamily="2" charset="-122"/>
                <a:ea typeface="微软雅黑" panose="020B0503020204020204" pitchFamily="2" charset="-122"/>
                <a:cs typeface="微软雅黑" panose="020B0503020204020204" pitchFamily="2" charset="-122"/>
                <a:sym typeface="+mn-ea"/>
              </a:rPr>
              <a:t>星</a:t>
            </a:r>
            <a:r>
              <a:rPr lang="en-US" altLang="zh-CN" b="1">
                <a:latin typeface="微软雅黑" panose="020B0503020204020204" pitchFamily="2" charset="-122"/>
                <a:ea typeface="微软雅黑" panose="020B0503020204020204" pitchFamily="2" charset="-122"/>
                <a:cs typeface="微软雅黑" panose="020B0503020204020204" pitchFamily="2" charset="-122"/>
                <a:sym typeface="+mn-ea"/>
              </a:rPr>
              <a:t>8</a:t>
            </a:r>
            <a:r>
              <a:rPr lang="zh-CN" altLang="en-US" b="1">
                <a:latin typeface="微软雅黑" panose="020B0503020204020204" pitchFamily="2" charset="-122"/>
                <a:ea typeface="微软雅黑" panose="020B0503020204020204" pitchFamily="2" charset="-122"/>
                <a:cs typeface="微软雅黑" panose="020B0503020204020204" pitchFamily="2" charset="-122"/>
                <a:sym typeface="+mn-ea"/>
              </a:rPr>
              <a:t>元，</a:t>
            </a:r>
            <a:r>
              <a:rPr lang="en-US" altLang="zh-CN" b="1">
                <a:latin typeface="微软雅黑" panose="020B0503020204020204" pitchFamily="2" charset="-122"/>
                <a:ea typeface="微软雅黑" panose="020B0503020204020204" pitchFamily="2" charset="-122"/>
                <a:cs typeface="微软雅黑" panose="020B0503020204020204" pitchFamily="2" charset="-122"/>
                <a:sym typeface="+mn-ea"/>
              </a:rPr>
              <a:t>3</a:t>
            </a:r>
            <a:r>
              <a:rPr lang="zh-CN" altLang="en-US" b="1">
                <a:latin typeface="微软雅黑" panose="020B0503020204020204" pitchFamily="2" charset="-122"/>
                <a:ea typeface="微软雅黑" panose="020B0503020204020204" pitchFamily="2" charset="-122"/>
                <a:cs typeface="微软雅黑" panose="020B0503020204020204" pitchFamily="2" charset="-122"/>
                <a:sym typeface="+mn-ea"/>
              </a:rPr>
              <a:t>星</a:t>
            </a:r>
            <a:r>
              <a:rPr lang="en-US" altLang="zh-CN" b="1">
                <a:latin typeface="微软雅黑" panose="020B0503020204020204" pitchFamily="2" charset="-122"/>
                <a:ea typeface="微软雅黑" panose="020B0503020204020204" pitchFamily="2" charset="-122"/>
                <a:cs typeface="微软雅黑" panose="020B0503020204020204" pitchFamily="2" charset="-122"/>
                <a:sym typeface="+mn-ea"/>
              </a:rPr>
              <a:t>5</a:t>
            </a:r>
            <a:r>
              <a:rPr lang="zh-CN" altLang="en-US" b="1">
                <a:latin typeface="微软雅黑" panose="020B0503020204020204" pitchFamily="2" charset="-122"/>
                <a:ea typeface="微软雅黑" panose="020B0503020204020204" pitchFamily="2" charset="-122"/>
                <a:cs typeface="微软雅黑" panose="020B0503020204020204" pitchFamily="2" charset="-122"/>
                <a:sym typeface="+mn-ea"/>
              </a:rPr>
              <a:t>元，</a:t>
            </a:r>
            <a:r>
              <a:rPr lang="en-US" altLang="zh-CN" b="1">
                <a:latin typeface="微软雅黑" panose="020B0503020204020204" pitchFamily="2" charset="-122"/>
                <a:ea typeface="微软雅黑" panose="020B0503020204020204" pitchFamily="2" charset="-122"/>
                <a:cs typeface="微软雅黑" panose="020B0503020204020204" pitchFamily="2" charset="-122"/>
                <a:sym typeface="+mn-ea"/>
              </a:rPr>
              <a:t>3</a:t>
            </a:r>
            <a:r>
              <a:rPr lang="zh-CN" altLang="en-US" b="1">
                <a:latin typeface="微软雅黑" panose="020B0503020204020204" pitchFamily="2" charset="-122"/>
                <a:ea typeface="微软雅黑" panose="020B0503020204020204" pitchFamily="2" charset="-122"/>
                <a:cs typeface="微软雅黑" panose="020B0503020204020204" pitchFamily="2" charset="-122"/>
                <a:sym typeface="+mn-ea"/>
              </a:rPr>
              <a:t>星一下</a:t>
            </a:r>
            <a:r>
              <a:rPr lang="en-US" altLang="zh-CN" b="1">
                <a:latin typeface="微软雅黑" panose="020B0503020204020204" pitchFamily="2" charset="-122"/>
                <a:ea typeface="微软雅黑" panose="020B0503020204020204" pitchFamily="2" charset="-122"/>
                <a:cs typeface="微软雅黑" panose="020B0503020204020204" pitchFamily="2" charset="-122"/>
                <a:sym typeface="+mn-ea"/>
              </a:rPr>
              <a:t>0</a:t>
            </a:r>
            <a:r>
              <a:rPr lang="zh-CN" altLang="en-US" b="1">
                <a:latin typeface="微软雅黑" panose="020B0503020204020204" pitchFamily="2" charset="-122"/>
                <a:ea typeface="微软雅黑" panose="020B0503020204020204" pitchFamily="2" charset="-122"/>
                <a:cs typeface="微软雅黑" panose="020B0503020204020204" pitchFamily="2" charset="-122"/>
                <a:sym typeface="+mn-ea"/>
              </a:rPr>
              <a:t>元等比例获取奖</a:t>
            </a:r>
            <a:endParaRPr lang="zh-CN" altLang="en-US" b="1">
              <a:latin typeface="微软雅黑" panose="020B0503020204020204" pitchFamily="2" charset="-122"/>
              <a:ea typeface="微软雅黑" panose="020B0503020204020204" pitchFamily="2" charset="-122"/>
              <a:cs typeface="微软雅黑" panose="020B0503020204020204" pitchFamily="2" charset="-122"/>
              <a:sym typeface="+mn-ea"/>
            </a:endParaRPr>
          </a:p>
          <a:p>
            <a:pPr algn="l">
              <a:lnSpc>
                <a:spcPct val="150000"/>
              </a:lnSpc>
              <a:buNone/>
            </a:pPr>
            <a:r>
              <a:rPr lang="zh-CN" altLang="en-US" b="1">
                <a:latin typeface="微软雅黑" panose="020B0503020204020204" pitchFamily="2" charset="-122"/>
                <a:ea typeface="微软雅黑" panose="020B0503020204020204" pitchFamily="2" charset="-122"/>
                <a:cs typeface="微软雅黑" panose="020B0503020204020204" pitchFamily="2" charset="-122"/>
                <a:sym typeface="+mn-ea"/>
              </a:rPr>
              <a:t>励，通过奖励促使技师引导，要求消费者评价</a:t>
            </a:r>
            <a:endParaRPr lang="zh-CN" altLang="en-US"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4785360" y="597535"/>
            <a:ext cx="3027680" cy="583565"/>
          </a:xfrm>
          <a:prstGeom prst="rect">
            <a:avLst/>
          </a:prstGeom>
          <a:noFill/>
        </p:spPr>
        <p:txBody>
          <a:bodyPr wrap="none" rtlCol="0" anchor="t">
            <a:spAutoFit/>
          </a:bodyPr>
          <a:p>
            <a:r>
              <a:rPr lang="zh-CN" altLang="en-US" sz="3200" b="1">
                <a:solidFill>
                  <a:srgbClr val="FF0000"/>
                </a:solidFill>
                <a:latin typeface="微软雅黑" panose="020B0503020204020204" pitchFamily="2" charset="-122"/>
                <a:ea typeface="微软雅黑" panose="020B0503020204020204" pitchFamily="2" charset="-122"/>
                <a:sym typeface="+mn-ea"/>
              </a:rPr>
              <a:t>消费者营销工具</a:t>
            </a:r>
            <a:endParaRPr lang="zh-CN" altLang="en-US" sz="3200" b="1">
              <a:solidFill>
                <a:srgbClr val="FF0000"/>
              </a:solidFill>
              <a:latin typeface="微软雅黑" panose="020B0503020204020204" pitchFamily="2" charset="-122"/>
              <a:ea typeface="微软雅黑" panose="020B0503020204020204" pitchFamily="2" charset="-122"/>
              <a:sym typeface="+mn-ea"/>
            </a:endParaRPr>
          </a:p>
        </p:txBody>
      </p:sp>
      <p:sp>
        <p:nvSpPr>
          <p:cNvPr id="27" name="文本框 26"/>
          <p:cNvSpPr txBox="1"/>
          <p:nvPr/>
        </p:nvSpPr>
        <p:spPr>
          <a:xfrm>
            <a:off x="2378075" y="5894070"/>
            <a:ext cx="8412480" cy="368300"/>
          </a:xfrm>
          <a:prstGeom prst="rect">
            <a:avLst/>
          </a:prstGeom>
          <a:noFill/>
        </p:spPr>
        <p:txBody>
          <a:bodyPr wrap="none" rtlCol="0">
            <a:spAutoFit/>
          </a:bodyPr>
          <a:p>
            <a:r>
              <a:rPr lang="zh-CN" altLang="en-US" b="1">
                <a:latin typeface="微软雅黑" panose="020B0503020204020204" pitchFamily="2" charset="-122"/>
                <a:ea typeface="微软雅黑" panose="020B0503020204020204" pitchFamily="2" charset="-122"/>
              </a:rPr>
              <a:t>利用活动奖励方式吸引消费者购买产品、成为会员，通过分销模式形成病毒式传播</a:t>
            </a:r>
            <a:endParaRPr lang="zh-CN" altLang="en-US" b="1">
              <a:latin typeface="微软雅黑" panose="020B0503020204020204" pitchFamily="2" charset="-122"/>
              <a:ea typeface="微软雅黑" panose="020B0503020204020204" pitchFamily="2" charset="-122"/>
            </a:endParaRPr>
          </a:p>
        </p:txBody>
      </p:sp>
      <p:sp>
        <p:nvSpPr>
          <p:cNvPr id="31" name="文本框 30"/>
          <p:cNvSpPr txBox="1"/>
          <p:nvPr/>
        </p:nvSpPr>
        <p:spPr>
          <a:xfrm>
            <a:off x="1601470" y="4201795"/>
            <a:ext cx="1783080" cy="645160"/>
          </a:xfrm>
          <a:prstGeom prst="rect">
            <a:avLst/>
          </a:prstGeom>
          <a:noFill/>
        </p:spPr>
        <p:txBody>
          <a:bodyPr wrap="none" rtlCol="0" anchor="t">
            <a:spAutoFit/>
          </a:bodyPr>
          <a:p>
            <a:r>
              <a:rPr lang="zh-CN" altLang="en-US"/>
              <a:t>消费者购买产品</a:t>
            </a:r>
            <a:endParaRPr lang="zh-CN" altLang="en-US"/>
          </a:p>
          <a:p>
            <a:r>
              <a:rPr lang="zh-CN" altLang="en-US"/>
              <a:t>获得活动奖励</a:t>
            </a:r>
            <a:endParaRPr lang="zh-CN" altLang="en-US"/>
          </a:p>
        </p:txBody>
      </p:sp>
      <p:sp>
        <p:nvSpPr>
          <p:cNvPr id="32" name="文本框 31"/>
          <p:cNvSpPr txBox="1"/>
          <p:nvPr/>
        </p:nvSpPr>
        <p:spPr>
          <a:xfrm>
            <a:off x="4975860" y="4201795"/>
            <a:ext cx="1783080" cy="645160"/>
          </a:xfrm>
          <a:prstGeom prst="rect">
            <a:avLst/>
          </a:prstGeom>
          <a:noFill/>
        </p:spPr>
        <p:txBody>
          <a:bodyPr wrap="none" rtlCol="0" anchor="t">
            <a:spAutoFit/>
          </a:bodyPr>
          <a:p>
            <a:r>
              <a:rPr lang="zh-CN" altLang="en-US">
                <a:sym typeface="+mn-ea"/>
              </a:rPr>
              <a:t>消费者注册会员</a:t>
            </a:r>
            <a:endParaRPr lang="zh-CN" altLang="en-US">
              <a:sym typeface="+mn-ea"/>
            </a:endParaRPr>
          </a:p>
          <a:p>
            <a:r>
              <a:rPr lang="zh-CN" altLang="en-US">
                <a:sym typeface="+mn-ea"/>
              </a:rPr>
              <a:t>获得活动奖励</a:t>
            </a:r>
            <a:endParaRPr lang="zh-CN" altLang="en-US"/>
          </a:p>
        </p:txBody>
      </p:sp>
      <p:sp>
        <p:nvSpPr>
          <p:cNvPr id="34" name="文本框 33"/>
          <p:cNvSpPr txBox="1"/>
          <p:nvPr/>
        </p:nvSpPr>
        <p:spPr>
          <a:xfrm>
            <a:off x="8308975" y="4201795"/>
            <a:ext cx="1554480" cy="645160"/>
          </a:xfrm>
          <a:prstGeom prst="rect">
            <a:avLst/>
          </a:prstGeom>
          <a:noFill/>
        </p:spPr>
        <p:txBody>
          <a:bodyPr wrap="none" rtlCol="0" anchor="t">
            <a:spAutoFit/>
          </a:bodyPr>
          <a:p>
            <a:r>
              <a:rPr lang="zh-CN" altLang="en-US">
                <a:sym typeface="+mn-ea"/>
              </a:rPr>
              <a:t>消费者分销</a:t>
            </a:r>
            <a:endParaRPr lang="zh-CN" altLang="en-US">
              <a:sym typeface="+mn-ea"/>
            </a:endParaRPr>
          </a:p>
          <a:p>
            <a:r>
              <a:rPr lang="zh-CN" altLang="en-US"/>
              <a:t>活动活动奖励</a:t>
            </a:r>
            <a:endParaRPr lang="zh-CN" altLang="en-US"/>
          </a:p>
        </p:txBody>
      </p:sp>
      <p:pic>
        <p:nvPicPr>
          <p:cNvPr id="2" name="图片 1" descr="646390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035810" y="3234690"/>
            <a:ext cx="914400" cy="914400"/>
          </a:xfrm>
          <a:prstGeom prst="rect">
            <a:avLst/>
          </a:prstGeom>
        </p:spPr>
      </p:pic>
      <p:pic>
        <p:nvPicPr>
          <p:cNvPr id="3" name="图片 2" descr="347724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0200" y="3234690"/>
            <a:ext cx="914400" cy="914400"/>
          </a:xfrm>
          <a:prstGeom prst="rect">
            <a:avLst/>
          </a:prstGeom>
        </p:spPr>
      </p:pic>
      <p:pic>
        <p:nvPicPr>
          <p:cNvPr id="4" name="图片 3" descr="452027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9015" y="3234690"/>
            <a:ext cx="914400" cy="9144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分销模式</a:t>
            </a:r>
            <a:r>
              <a:rPr lang="en-US" altLang="zh-CN" sz="2000" b="1">
                <a:solidFill>
                  <a:schemeClr val="tx1"/>
                </a:solidFill>
                <a:latin typeface="Impact" panose="020B0806030902050204" pitchFamily="2" charset="0"/>
                <a:ea typeface="微软雅黑" panose="020B0503020204020204" pitchFamily="2" charset="-122"/>
                <a:sym typeface="Impact" panose="020B0806030902050204" pitchFamily="2" charset="0"/>
              </a:rPr>
              <a:t>-</a:t>
            </a:r>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层级关系</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grpSp>
        <p:nvGrpSpPr>
          <p:cNvPr id="49" name="组合 48"/>
          <p:cNvGrpSpPr/>
          <p:nvPr/>
        </p:nvGrpSpPr>
        <p:grpSpPr>
          <a:xfrm>
            <a:off x="476250" y="2091055"/>
            <a:ext cx="7305675" cy="3941445"/>
            <a:chOff x="3411" y="2752"/>
            <a:chExt cx="11505" cy="6207"/>
          </a:xfrm>
        </p:grpSpPr>
        <p:grpSp>
          <p:nvGrpSpPr>
            <p:cNvPr id="43" name="组合 42"/>
            <p:cNvGrpSpPr/>
            <p:nvPr/>
          </p:nvGrpSpPr>
          <p:grpSpPr>
            <a:xfrm>
              <a:off x="3411" y="3933"/>
              <a:ext cx="11505" cy="5026"/>
              <a:chOff x="3376" y="3740"/>
              <a:chExt cx="11505" cy="5026"/>
            </a:xfrm>
          </p:grpSpPr>
          <p:grpSp>
            <p:nvGrpSpPr>
              <p:cNvPr id="5" name="组合 126"/>
              <p:cNvGrpSpPr/>
              <p:nvPr/>
            </p:nvGrpSpPr>
            <p:grpSpPr>
              <a:xfrm rot="0">
                <a:off x="3659" y="5073"/>
                <a:ext cx="1333" cy="1333"/>
                <a:chOff x="3909958" y="3378762"/>
                <a:chExt cx="846331" cy="846330"/>
              </a:xfrm>
            </p:grpSpPr>
            <p:sp>
              <p:nvSpPr>
                <p:cNvPr id="9" name="椭圆 8"/>
                <p:cNvSpPr/>
                <p:nvPr/>
              </p:nvSpPr>
              <p:spPr>
                <a:xfrm>
                  <a:off x="3909958" y="3378762"/>
                  <a:ext cx="846331" cy="84633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14"/>
                <p:cNvSpPr/>
                <p:nvPr/>
              </p:nvSpPr>
              <p:spPr>
                <a:xfrm>
                  <a:off x="4197613" y="3658162"/>
                  <a:ext cx="270510" cy="30353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 name="文本框 2"/>
              <p:cNvSpPr txBox="1"/>
              <p:nvPr/>
            </p:nvSpPr>
            <p:spPr>
              <a:xfrm>
                <a:off x="3376" y="6527"/>
                <a:ext cx="1897" cy="434"/>
              </a:xfrm>
              <a:prstGeom prst="rect">
                <a:avLst/>
              </a:prstGeom>
              <a:noFill/>
            </p:spPr>
            <p:txBody>
              <a:bodyPr wrap="none" rtlCol="0">
                <a:spAutoFit/>
              </a:bodyPr>
              <a:p>
                <a:r>
                  <a:rPr lang="en-US" altLang="zh-CN" sz="1200" dirty="0" smtClean="0">
                    <a:solidFill>
                      <a:schemeClr val="tx1">
                        <a:lumMod val="75000"/>
                        <a:lumOff val="25000"/>
                      </a:schemeClr>
                    </a:solidFill>
                    <a:latin typeface="微软雅黑" panose="020B0503020204020204" pitchFamily="2" charset="-122"/>
                    <a:ea typeface="微软雅黑" panose="020B0503020204020204" pitchFamily="2" charset="-122"/>
                  </a:rPr>
                  <a:t>A</a:t>
                </a:r>
                <a:r>
                  <a:rPr lang="zh-CN" altLang="zh-CN" sz="1200" dirty="0" smtClean="0">
                    <a:solidFill>
                      <a:schemeClr val="tx1">
                        <a:lumMod val="75000"/>
                        <a:lumOff val="25000"/>
                      </a:schemeClr>
                    </a:solidFill>
                    <a:latin typeface="微软雅黑" panose="020B0503020204020204" pitchFamily="2" charset="-122"/>
                    <a:ea typeface="微软雅黑" panose="020B0503020204020204" pitchFamily="2" charset="-122"/>
                  </a:rPr>
                  <a:t>缴费成为会员</a:t>
                </a:r>
                <a:endParaRPr lang="zh-CN" altLang="zh-CN"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p:txBody>
          </p:sp>
          <p:grpSp>
            <p:nvGrpSpPr>
              <p:cNvPr id="4" name="组合 126"/>
              <p:cNvGrpSpPr/>
              <p:nvPr/>
            </p:nvGrpSpPr>
            <p:grpSpPr>
              <a:xfrm rot="0">
                <a:off x="7145" y="6527"/>
                <a:ext cx="1333" cy="1333"/>
                <a:chOff x="3909958" y="3378762"/>
                <a:chExt cx="846331" cy="846330"/>
              </a:xfrm>
            </p:grpSpPr>
            <p:sp>
              <p:nvSpPr>
                <p:cNvPr id="6" name="椭圆 5"/>
                <p:cNvSpPr/>
                <p:nvPr/>
              </p:nvSpPr>
              <p:spPr>
                <a:xfrm>
                  <a:off x="3909958" y="3378762"/>
                  <a:ext cx="846331" cy="84633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14"/>
                <p:cNvSpPr/>
                <p:nvPr/>
              </p:nvSpPr>
              <p:spPr>
                <a:xfrm>
                  <a:off x="4197613" y="3658162"/>
                  <a:ext cx="270510" cy="30353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8" name="组合 126"/>
              <p:cNvGrpSpPr/>
              <p:nvPr/>
            </p:nvGrpSpPr>
            <p:grpSpPr>
              <a:xfrm rot="0">
                <a:off x="7146" y="3740"/>
                <a:ext cx="1333" cy="1333"/>
                <a:chOff x="3909958" y="3378762"/>
                <a:chExt cx="846331" cy="846330"/>
              </a:xfrm>
            </p:grpSpPr>
            <p:sp>
              <p:nvSpPr>
                <p:cNvPr id="10" name="椭圆 9"/>
                <p:cNvSpPr/>
                <p:nvPr/>
              </p:nvSpPr>
              <p:spPr>
                <a:xfrm>
                  <a:off x="3909958" y="3378762"/>
                  <a:ext cx="846331" cy="84633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4"/>
                <p:cNvSpPr/>
                <p:nvPr/>
              </p:nvSpPr>
              <p:spPr>
                <a:xfrm>
                  <a:off x="4197613" y="3658162"/>
                  <a:ext cx="270510" cy="30353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2" name="肘形连接符 11"/>
              <p:cNvCxnSpPr/>
              <p:nvPr/>
            </p:nvCxnSpPr>
            <p:spPr>
              <a:xfrm flipV="1">
                <a:off x="4992" y="4407"/>
                <a:ext cx="2154" cy="1333"/>
              </a:xfrm>
              <a:prstGeom prst="bentConnector3">
                <a:avLst>
                  <a:gd name="adj1" fmla="val 50000"/>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肘形连接符 12"/>
              <p:cNvCxnSpPr/>
              <p:nvPr/>
            </p:nvCxnSpPr>
            <p:spPr>
              <a:xfrm>
                <a:off x="4992" y="5740"/>
                <a:ext cx="2153" cy="1454"/>
              </a:xfrm>
              <a:prstGeom prst="bentConnector3">
                <a:avLst>
                  <a:gd name="adj1" fmla="val 50023"/>
                </a:avLst>
              </a:prstGeom>
              <a:ln>
                <a:prstDash val="sysDash"/>
                <a:tailEnd type="arrow"/>
              </a:ln>
            </p:spPr>
            <p:style>
              <a:lnRef idx="1">
                <a:schemeClr val="accent1"/>
              </a:lnRef>
              <a:fillRef idx="0">
                <a:schemeClr val="accent1"/>
              </a:fillRef>
              <a:effectRef idx="0">
                <a:schemeClr val="accent1"/>
              </a:effectRef>
              <a:fontRef idx="minor">
                <a:schemeClr val="tx1"/>
              </a:fontRef>
            </p:style>
          </p:cxnSp>
          <p:grpSp>
            <p:nvGrpSpPr>
              <p:cNvPr id="14" name="组合 126"/>
              <p:cNvGrpSpPr/>
              <p:nvPr/>
            </p:nvGrpSpPr>
            <p:grpSpPr>
              <a:xfrm rot="0">
                <a:off x="10379" y="6540"/>
                <a:ext cx="1333" cy="1333"/>
                <a:chOff x="3909958" y="3378762"/>
                <a:chExt cx="846331" cy="846330"/>
              </a:xfrm>
            </p:grpSpPr>
            <p:sp>
              <p:nvSpPr>
                <p:cNvPr id="15" name="椭圆 14"/>
                <p:cNvSpPr/>
                <p:nvPr/>
              </p:nvSpPr>
              <p:spPr>
                <a:xfrm>
                  <a:off x="3909958" y="3378762"/>
                  <a:ext cx="846331" cy="84633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4"/>
                <p:cNvSpPr/>
                <p:nvPr/>
              </p:nvSpPr>
              <p:spPr>
                <a:xfrm>
                  <a:off x="4197613" y="3658162"/>
                  <a:ext cx="270510" cy="30353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7" name="组合 126"/>
              <p:cNvGrpSpPr/>
              <p:nvPr/>
            </p:nvGrpSpPr>
            <p:grpSpPr>
              <a:xfrm rot="0">
                <a:off x="10379" y="3740"/>
                <a:ext cx="1333" cy="1333"/>
                <a:chOff x="3909958" y="3378762"/>
                <a:chExt cx="846331" cy="846330"/>
              </a:xfrm>
            </p:grpSpPr>
            <p:sp>
              <p:nvSpPr>
                <p:cNvPr id="18" name="椭圆 17"/>
                <p:cNvSpPr/>
                <p:nvPr/>
              </p:nvSpPr>
              <p:spPr>
                <a:xfrm>
                  <a:off x="3909958" y="3378762"/>
                  <a:ext cx="846331" cy="84633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4"/>
                <p:cNvSpPr/>
                <p:nvPr/>
              </p:nvSpPr>
              <p:spPr>
                <a:xfrm>
                  <a:off x="4197613" y="3658162"/>
                  <a:ext cx="270510" cy="30353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0" name="组合 126"/>
              <p:cNvGrpSpPr/>
              <p:nvPr/>
            </p:nvGrpSpPr>
            <p:grpSpPr>
              <a:xfrm rot="0">
                <a:off x="13517" y="6552"/>
                <a:ext cx="1333" cy="1333"/>
                <a:chOff x="3909958" y="3378762"/>
                <a:chExt cx="846331" cy="846330"/>
              </a:xfrm>
            </p:grpSpPr>
            <p:sp>
              <p:nvSpPr>
                <p:cNvPr id="22" name="椭圆 21"/>
                <p:cNvSpPr/>
                <p:nvPr/>
              </p:nvSpPr>
              <p:spPr>
                <a:xfrm>
                  <a:off x="3909958" y="3378762"/>
                  <a:ext cx="846331" cy="84633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14"/>
                <p:cNvSpPr/>
                <p:nvPr/>
              </p:nvSpPr>
              <p:spPr>
                <a:xfrm>
                  <a:off x="4197613" y="3658162"/>
                  <a:ext cx="270510" cy="30353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4" name="组合 126"/>
              <p:cNvGrpSpPr/>
              <p:nvPr/>
            </p:nvGrpSpPr>
            <p:grpSpPr>
              <a:xfrm rot="0">
                <a:off x="13517" y="3752"/>
                <a:ext cx="1333" cy="1333"/>
                <a:chOff x="3909958" y="3378762"/>
                <a:chExt cx="846331" cy="846330"/>
              </a:xfrm>
            </p:grpSpPr>
            <p:sp>
              <p:nvSpPr>
                <p:cNvPr id="25" name="椭圆 24"/>
                <p:cNvSpPr/>
                <p:nvPr/>
              </p:nvSpPr>
              <p:spPr>
                <a:xfrm>
                  <a:off x="3909958" y="3378762"/>
                  <a:ext cx="846331" cy="84633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14"/>
                <p:cNvSpPr/>
                <p:nvPr/>
              </p:nvSpPr>
              <p:spPr>
                <a:xfrm>
                  <a:off x="4197613" y="3658162"/>
                  <a:ext cx="270510" cy="30353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7" name="直接箭头连接符 26"/>
              <p:cNvCxnSpPr/>
              <p:nvPr/>
            </p:nvCxnSpPr>
            <p:spPr>
              <a:xfrm>
                <a:off x="8479" y="4407"/>
                <a:ext cx="1785" cy="0"/>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8479" y="7207"/>
                <a:ext cx="1900" cy="11"/>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11730" y="4419"/>
                <a:ext cx="1787" cy="12"/>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11730" y="7219"/>
                <a:ext cx="1787" cy="12"/>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189" y="5073"/>
                <a:ext cx="1248" cy="725"/>
              </a:xfrm>
              <a:prstGeom prst="rect">
                <a:avLst/>
              </a:prstGeom>
              <a:noFill/>
            </p:spPr>
            <p:txBody>
              <a:bodyPr wrap="none" rtlCol="0">
                <a:spAutoFit/>
              </a:bodyPr>
              <a:p>
                <a:pPr algn="ctr"/>
                <a:r>
                  <a:rPr 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A</a:t>
                </a: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推荐</a:t>
                </a:r>
                <a:r>
                  <a:rPr lang="en-US" altLang="zh-CN" sz="1200" dirty="0" smtClean="0">
                    <a:solidFill>
                      <a:schemeClr val="tx1">
                        <a:lumMod val="75000"/>
                        <a:lumOff val="25000"/>
                      </a:schemeClr>
                    </a:solidFill>
                    <a:latin typeface="微软雅黑" panose="020B0503020204020204" pitchFamily="2" charset="-122"/>
                    <a:ea typeface="微软雅黑" panose="020B0503020204020204" pitchFamily="2" charset="-122"/>
                  </a:rPr>
                  <a:t>B</a:t>
                </a:r>
                <a:endParaRPr lang="en-US" altLang="zh-CN"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a:p>
                <a:pPr algn="ct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成为会员</a:t>
                </a:r>
                <a:endPar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p:txBody>
          </p:sp>
          <p:sp>
            <p:nvSpPr>
              <p:cNvPr id="33" name="文本框 32"/>
              <p:cNvSpPr txBox="1"/>
              <p:nvPr/>
            </p:nvSpPr>
            <p:spPr>
              <a:xfrm>
                <a:off x="7187" y="8041"/>
                <a:ext cx="1248" cy="725"/>
              </a:xfrm>
              <a:prstGeom prst="rect">
                <a:avLst/>
              </a:prstGeom>
              <a:noFill/>
            </p:spPr>
            <p:txBody>
              <a:bodyPr wrap="none" rtlCol="0">
                <a:spAutoFit/>
              </a:bodyPr>
              <a:p>
                <a:pPr algn="ctr"/>
                <a:r>
                  <a:rPr 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A</a:t>
                </a: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推荐</a:t>
                </a:r>
                <a:r>
                  <a:rPr lang="en-US" altLang="zh-CN" sz="1200" dirty="0" smtClean="0">
                    <a:solidFill>
                      <a:schemeClr val="tx1">
                        <a:lumMod val="75000"/>
                        <a:lumOff val="25000"/>
                      </a:schemeClr>
                    </a:solidFill>
                    <a:latin typeface="微软雅黑" panose="020B0503020204020204" pitchFamily="2" charset="-122"/>
                    <a:ea typeface="微软雅黑" panose="020B0503020204020204" pitchFamily="2" charset="-122"/>
                  </a:rPr>
                  <a:t>B1</a:t>
                </a:r>
                <a:endParaRPr lang="en-US" altLang="zh-CN"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a:p>
                <a:pPr algn="ct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成为会员</a:t>
                </a:r>
                <a:endPar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p:txBody>
          </p:sp>
          <p:sp>
            <p:nvSpPr>
              <p:cNvPr id="34" name="文本框 33"/>
              <p:cNvSpPr txBox="1"/>
              <p:nvPr/>
            </p:nvSpPr>
            <p:spPr>
              <a:xfrm>
                <a:off x="10422" y="5085"/>
                <a:ext cx="1248" cy="725"/>
              </a:xfrm>
              <a:prstGeom prst="rect">
                <a:avLst/>
              </a:prstGeom>
              <a:noFill/>
            </p:spPr>
            <p:txBody>
              <a:bodyPr wrap="none" rtlCol="0">
                <a:spAutoFit/>
              </a:bodyPr>
              <a:p>
                <a:pPr algn="ctr"/>
                <a:r>
                  <a:rPr 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B</a:t>
                </a: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推荐</a:t>
                </a:r>
                <a:r>
                  <a:rPr lang="en-US" altLang="zh-CN" sz="1200" dirty="0" smtClean="0">
                    <a:solidFill>
                      <a:schemeClr val="tx1">
                        <a:lumMod val="75000"/>
                        <a:lumOff val="25000"/>
                      </a:schemeClr>
                    </a:solidFill>
                    <a:latin typeface="微软雅黑" panose="020B0503020204020204" pitchFamily="2" charset="-122"/>
                    <a:ea typeface="微软雅黑" panose="020B0503020204020204" pitchFamily="2" charset="-122"/>
                  </a:rPr>
                  <a:t>C</a:t>
                </a:r>
                <a:endParaRPr lang="en-US" altLang="zh-CN"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a:p>
                <a:pPr algn="ct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成为会员</a:t>
                </a:r>
                <a:endPar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p:txBody>
          </p:sp>
          <p:sp>
            <p:nvSpPr>
              <p:cNvPr id="35" name="文本框 34"/>
              <p:cNvSpPr txBox="1"/>
              <p:nvPr/>
            </p:nvSpPr>
            <p:spPr>
              <a:xfrm>
                <a:off x="10365" y="8041"/>
                <a:ext cx="1362" cy="725"/>
              </a:xfrm>
              <a:prstGeom prst="rect">
                <a:avLst/>
              </a:prstGeom>
              <a:noFill/>
            </p:spPr>
            <p:txBody>
              <a:bodyPr wrap="none" rtlCol="0">
                <a:spAutoFit/>
              </a:bodyPr>
              <a:p>
                <a:pPr algn="ctr"/>
                <a:r>
                  <a:rPr 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B1</a:t>
                </a: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推荐</a:t>
                </a:r>
                <a:r>
                  <a:rPr lang="en-US" altLang="zh-CN" sz="1200" dirty="0" smtClean="0">
                    <a:solidFill>
                      <a:schemeClr val="tx1">
                        <a:lumMod val="75000"/>
                        <a:lumOff val="25000"/>
                      </a:schemeClr>
                    </a:solidFill>
                    <a:latin typeface="微软雅黑" panose="020B0503020204020204" pitchFamily="2" charset="-122"/>
                    <a:ea typeface="微软雅黑" panose="020B0503020204020204" pitchFamily="2" charset="-122"/>
                  </a:rPr>
                  <a:t>C1</a:t>
                </a:r>
                <a:endParaRPr lang="en-US" altLang="zh-CN"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a:p>
                <a:pPr algn="ct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成为会员</a:t>
                </a:r>
                <a:endPar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p:txBody>
          </p:sp>
          <p:sp>
            <p:nvSpPr>
              <p:cNvPr id="36" name="文本框 35"/>
              <p:cNvSpPr txBox="1"/>
              <p:nvPr/>
            </p:nvSpPr>
            <p:spPr>
              <a:xfrm>
                <a:off x="13487" y="8041"/>
                <a:ext cx="1394" cy="725"/>
              </a:xfrm>
              <a:prstGeom prst="rect">
                <a:avLst/>
              </a:prstGeom>
              <a:noFill/>
            </p:spPr>
            <p:txBody>
              <a:bodyPr wrap="none" rtlCol="0">
                <a:spAutoFit/>
              </a:bodyPr>
              <a:p>
                <a:pPr algn="ctr"/>
                <a:r>
                  <a:rPr 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C1</a:t>
                </a: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推荐</a:t>
                </a:r>
                <a:r>
                  <a:rPr lang="en-US" altLang="zh-CN" sz="1200" dirty="0" smtClean="0">
                    <a:solidFill>
                      <a:schemeClr val="tx1">
                        <a:lumMod val="75000"/>
                        <a:lumOff val="25000"/>
                      </a:schemeClr>
                    </a:solidFill>
                    <a:latin typeface="微软雅黑" panose="020B0503020204020204" pitchFamily="2" charset="-122"/>
                    <a:ea typeface="微软雅黑" panose="020B0503020204020204" pitchFamily="2" charset="-122"/>
                  </a:rPr>
                  <a:t>D1</a:t>
                </a:r>
                <a:endParaRPr lang="en-US" altLang="zh-CN"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a:p>
                <a:pPr algn="ct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成为会员</a:t>
                </a:r>
                <a:endPar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p:txBody>
          </p:sp>
          <p:sp>
            <p:nvSpPr>
              <p:cNvPr id="37" name="文本框 36"/>
              <p:cNvSpPr txBox="1"/>
              <p:nvPr/>
            </p:nvSpPr>
            <p:spPr>
              <a:xfrm>
                <a:off x="13559" y="5085"/>
                <a:ext cx="1248" cy="725"/>
              </a:xfrm>
              <a:prstGeom prst="rect">
                <a:avLst/>
              </a:prstGeom>
              <a:noFill/>
            </p:spPr>
            <p:txBody>
              <a:bodyPr wrap="none" rtlCol="0">
                <a:spAutoFit/>
              </a:bodyPr>
              <a:p>
                <a:pPr algn="ctr"/>
                <a:r>
                  <a:rPr 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C</a:t>
                </a: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推荐</a:t>
                </a:r>
                <a:r>
                  <a:rPr lang="en-US" altLang="zh-CN" sz="1200" dirty="0" smtClean="0">
                    <a:solidFill>
                      <a:schemeClr val="tx1">
                        <a:lumMod val="75000"/>
                        <a:lumOff val="25000"/>
                      </a:schemeClr>
                    </a:solidFill>
                    <a:latin typeface="微软雅黑" panose="020B0503020204020204" pitchFamily="2" charset="-122"/>
                    <a:ea typeface="微软雅黑" panose="020B0503020204020204" pitchFamily="2" charset="-122"/>
                  </a:rPr>
                  <a:t>D</a:t>
                </a:r>
                <a:endParaRPr lang="en-US" altLang="zh-CN"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a:p>
                <a:pPr algn="ctr"/>
                <a:r>
                  <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rPr>
                  <a:t>成为会员</a:t>
                </a:r>
                <a:endParaRPr lang="zh-CN" altLang="en-US" sz="1200" dirty="0" smtClean="0">
                  <a:solidFill>
                    <a:schemeClr val="tx1">
                      <a:lumMod val="75000"/>
                      <a:lumOff val="25000"/>
                    </a:schemeClr>
                  </a:solidFill>
                  <a:latin typeface="微软雅黑" panose="020B0503020204020204" pitchFamily="2" charset="-122"/>
                  <a:ea typeface="微软雅黑" panose="020B0503020204020204" pitchFamily="2" charset="-122"/>
                </a:endParaRPr>
              </a:p>
            </p:txBody>
          </p:sp>
          <p:cxnSp>
            <p:nvCxnSpPr>
              <p:cNvPr id="38" name="肘形连接符 37"/>
              <p:cNvCxnSpPr>
                <a:stCxn id="10" idx="1"/>
                <a:endCxn id="9" idx="1"/>
              </p:cNvCxnSpPr>
              <p:nvPr/>
            </p:nvCxnSpPr>
            <p:spPr>
              <a:xfrm rot="16200000" flipH="1" flipV="1">
                <a:off x="4930" y="2858"/>
                <a:ext cx="1333" cy="3487"/>
              </a:xfrm>
              <a:prstGeom prst="bentConnector3">
                <a:avLst>
                  <a:gd name="adj1" fmla="val -42761"/>
                </a:avLst>
              </a:prstGeom>
              <a:ln>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18" idx="1"/>
                <a:endCxn id="10" idx="7"/>
              </p:cNvCxnSpPr>
              <p:nvPr/>
            </p:nvCxnSpPr>
            <p:spPr>
              <a:xfrm rot="16200000" flipV="1">
                <a:off x="9429" y="2790"/>
                <a:ext cx="5" cy="2290"/>
              </a:xfrm>
              <a:prstGeom prst="bentConnector3">
                <a:avLst>
                  <a:gd name="adj1" fmla="val 11450000"/>
                </a:avLst>
              </a:prstGeom>
              <a:ln>
                <a:solidFill>
                  <a:srgbClr val="0070C0"/>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25" idx="1"/>
                <a:endCxn id="18" idx="7"/>
              </p:cNvCxnSpPr>
              <p:nvPr/>
            </p:nvCxnSpPr>
            <p:spPr>
              <a:xfrm rot="16200000" flipV="1">
                <a:off x="12608" y="2844"/>
                <a:ext cx="12" cy="2195"/>
              </a:xfrm>
              <a:prstGeom prst="bentConnector3">
                <a:avLst>
                  <a:gd name="adj1" fmla="val 4854167"/>
                </a:avLst>
              </a:prstGeom>
              <a:ln>
                <a:solidFill>
                  <a:srgbClr val="00AA71"/>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18" idx="0"/>
                <a:endCxn id="9" idx="0"/>
              </p:cNvCxnSpPr>
              <p:nvPr/>
            </p:nvCxnSpPr>
            <p:spPr>
              <a:xfrm rot="16200000" flipH="1" flipV="1">
                <a:off x="7019" y="1046"/>
                <a:ext cx="1333" cy="6720"/>
              </a:xfrm>
              <a:prstGeom prst="bentConnector3">
                <a:avLst>
                  <a:gd name="adj1" fmla="val -62303"/>
                </a:avLst>
              </a:prstGeom>
              <a:ln>
                <a:solidFill>
                  <a:srgbClr val="0070C0"/>
                </a:solidFill>
                <a:prstDash val="dashDot"/>
                <a:tailEnd type="arrow"/>
              </a:ln>
            </p:spPr>
            <p:style>
              <a:lnRef idx="1">
                <a:schemeClr val="accent1"/>
              </a:lnRef>
              <a:fillRef idx="0">
                <a:schemeClr val="accent1"/>
              </a:fillRef>
              <a:effectRef idx="0">
                <a:schemeClr val="accent1"/>
              </a:effectRef>
              <a:fontRef idx="minor">
                <a:schemeClr val="tx1"/>
              </a:fontRef>
            </p:style>
          </p:cxnSp>
        </p:grpSp>
        <p:sp>
          <p:nvSpPr>
            <p:cNvPr id="44" name="文本框 43"/>
            <p:cNvSpPr txBox="1"/>
            <p:nvPr/>
          </p:nvSpPr>
          <p:spPr>
            <a:xfrm>
              <a:off x="5155" y="3227"/>
              <a:ext cx="1417" cy="434"/>
            </a:xfrm>
            <a:prstGeom prst="rect">
              <a:avLst/>
            </a:prstGeom>
            <a:noFill/>
          </p:spPr>
          <p:txBody>
            <a:bodyPr wrap="none" rtlCol="0">
              <a:spAutoFit/>
            </a:bodyPr>
            <a:p>
              <a:r>
                <a:rPr lang="en-US" altLang="zh-CN" sz="1200" dirty="0" smtClean="0">
                  <a:solidFill>
                    <a:srgbClr val="FF0000"/>
                  </a:solidFill>
                  <a:latin typeface="微软雅黑" panose="020B0503020204020204" pitchFamily="2" charset="-122"/>
                  <a:ea typeface="微软雅黑" panose="020B0503020204020204" pitchFamily="2" charset="-122"/>
                </a:rPr>
                <a:t>A</a:t>
              </a:r>
              <a:r>
                <a:rPr lang="zh-CN" altLang="en-US" sz="1200" dirty="0" smtClean="0">
                  <a:solidFill>
                    <a:srgbClr val="FF0000"/>
                  </a:solidFill>
                  <a:latin typeface="微软雅黑" panose="020B0503020204020204" pitchFamily="2" charset="-122"/>
                  <a:ea typeface="微软雅黑" panose="020B0503020204020204" pitchFamily="2" charset="-122"/>
                </a:rPr>
                <a:t>获得提成</a:t>
              </a:r>
              <a:endParaRPr lang="zh-CN" altLang="en-US" sz="1200" dirty="0" smtClean="0">
                <a:solidFill>
                  <a:srgbClr val="FF0000"/>
                </a:solidFill>
                <a:latin typeface="微软雅黑" panose="020B0503020204020204" pitchFamily="2" charset="-122"/>
                <a:ea typeface="微软雅黑" panose="020B0503020204020204" pitchFamily="2" charset="-122"/>
              </a:endParaRPr>
            </a:p>
          </p:txBody>
        </p:sp>
        <p:sp>
          <p:nvSpPr>
            <p:cNvPr id="45" name="文本框 44"/>
            <p:cNvSpPr txBox="1"/>
            <p:nvPr/>
          </p:nvSpPr>
          <p:spPr>
            <a:xfrm>
              <a:off x="7068" y="2752"/>
              <a:ext cx="1417" cy="434"/>
            </a:xfrm>
            <a:prstGeom prst="rect">
              <a:avLst/>
            </a:prstGeom>
            <a:noFill/>
          </p:spPr>
          <p:txBody>
            <a:bodyPr wrap="none" rtlCol="0">
              <a:spAutoFit/>
            </a:bodyPr>
            <a:p>
              <a:r>
                <a:rPr lang="en-US" altLang="zh-CN" sz="1200" dirty="0" smtClean="0">
                  <a:solidFill>
                    <a:srgbClr val="0070C0"/>
                  </a:solidFill>
                  <a:latin typeface="微软雅黑" panose="020B0503020204020204" pitchFamily="2" charset="-122"/>
                  <a:ea typeface="微软雅黑" panose="020B0503020204020204" pitchFamily="2" charset="-122"/>
                </a:rPr>
                <a:t>A</a:t>
              </a:r>
              <a:r>
                <a:rPr lang="zh-CN" altLang="en-US" sz="1200" dirty="0" smtClean="0">
                  <a:solidFill>
                    <a:srgbClr val="0070C0"/>
                  </a:solidFill>
                  <a:latin typeface="微软雅黑" panose="020B0503020204020204" pitchFamily="2" charset="-122"/>
                  <a:ea typeface="微软雅黑" panose="020B0503020204020204" pitchFamily="2" charset="-122"/>
                </a:rPr>
                <a:t>获得提成</a:t>
              </a:r>
              <a:endParaRPr lang="zh-CN" altLang="en-US" sz="1200" dirty="0" smtClean="0">
                <a:solidFill>
                  <a:srgbClr val="0070C0"/>
                </a:solidFill>
                <a:latin typeface="微软雅黑" panose="020B0503020204020204" pitchFamily="2" charset="-122"/>
                <a:ea typeface="微软雅黑" panose="020B0503020204020204" pitchFamily="2" charset="-122"/>
              </a:endParaRPr>
            </a:p>
          </p:txBody>
        </p:sp>
        <p:sp>
          <p:nvSpPr>
            <p:cNvPr id="46" name="文本框 45"/>
            <p:cNvSpPr txBox="1"/>
            <p:nvPr/>
          </p:nvSpPr>
          <p:spPr>
            <a:xfrm>
              <a:off x="8513" y="3186"/>
              <a:ext cx="1399" cy="434"/>
            </a:xfrm>
            <a:prstGeom prst="rect">
              <a:avLst/>
            </a:prstGeom>
            <a:noFill/>
          </p:spPr>
          <p:txBody>
            <a:bodyPr wrap="none" rtlCol="0">
              <a:spAutoFit/>
            </a:bodyPr>
            <a:p>
              <a:r>
                <a:rPr lang="en-US" altLang="zh-CN" sz="1200" dirty="0" smtClean="0">
                  <a:solidFill>
                    <a:srgbClr val="0070C0"/>
                  </a:solidFill>
                  <a:latin typeface="微软雅黑" panose="020B0503020204020204" pitchFamily="2" charset="-122"/>
                  <a:ea typeface="微软雅黑" panose="020B0503020204020204" pitchFamily="2" charset="-122"/>
                </a:rPr>
                <a:t>B</a:t>
              </a:r>
              <a:r>
                <a:rPr lang="zh-CN" altLang="en-US" sz="1200" dirty="0" smtClean="0">
                  <a:solidFill>
                    <a:srgbClr val="0070C0"/>
                  </a:solidFill>
                  <a:latin typeface="微软雅黑" panose="020B0503020204020204" pitchFamily="2" charset="-122"/>
                  <a:ea typeface="微软雅黑" panose="020B0503020204020204" pitchFamily="2" charset="-122"/>
                </a:rPr>
                <a:t>获得提成</a:t>
              </a:r>
              <a:endParaRPr lang="zh-CN" altLang="en-US" sz="1200" dirty="0" smtClean="0">
                <a:solidFill>
                  <a:srgbClr val="0070C0"/>
                </a:solidFill>
                <a:latin typeface="微软雅黑" panose="020B0503020204020204" pitchFamily="2" charset="-122"/>
                <a:ea typeface="微软雅黑" panose="020B0503020204020204" pitchFamily="2" charset="-122"/>
              </a:endParaRPr>
            </a:p>
          </p:txBody>
        </p:sp>
        <p:sp>
          <p:nvSpPr>
            <p:cNvPr id="48" name="文本框 47"/>
            <p:cNvSpPr txBox="1"/>
            <p:nvPr/>
          </p:nvSpPr>
          <p:spPr>
            <a:xfrm>
              <a:off x="11772" y="3186"/>
              <a:ext cx="1409" cy="434"/>
            </a:xfrm>
            <a:prstGeom prst="rect">
              <a:avLst/>
            </a:prstGeom>
            <a:noFill/>
          </p:spPr>
          <p:txBody>
            <a:bodyPr wrap="none" rtlCol="0">
              <a:spAutoFit/>
            </a:bodyPr>
            <a:p>
              <a:r>
                <a:rPr lang="en-US" altLang="zh-CN" sz="1200" dirty="0" smtClean="0">
                  <a:solidFill>
                    <a:srgbClr val="00B050"/>
                  </a:solidFill>
                  <a:latin typeface="微软雅黑" panose="020B0503020204020204" pitchFamily="2" charset="-122"/>
                  <a:ea typeface="微软雅黑" panose="020B0503020204020204" pitchFamily="2" charset="-122"/>
                </a:rPr>
                <a:t>C</a:t>
              </a:r>
              <a:r>
                <a:rPr lang="zh-CN" altLang="en-US" sz="1200" dirty="0" smtClean="0">
                  <a:solidFill>
                    <a:srgbClr val="00B050"/>
                  </a:solidFill>
                  <a:latin typeface="微软雅黑" panose="020B0503020204020204" pitchFamily="2" charset="-122"/>
                  <a:ea typeface="微软雅黑" panose="020B0503020204020204" pitchFamily="2" charset="-122"/>
                </a:rPr>
                <a:t>获得提成</a:t>
              </a:r>
              <a:endParaRPr lang="zh-CN" altLang="en-US" sz="1200" dirty="0" smtClean="0">
                <a:solidFill>
                  <a:srgbClr val="00B050"/>
                </a:solidFill>
                <a:latin typeface="微软雅黑" panose="020B0503020204020204" pitchFamily="2" charset="-122"/>
                <a:ea typeface="微软雅黑" panose="020B0503020204020204" pitchFamily="2" charset="-122"/>
              </a:endParaRPr>
            </a:p>
          </p:txBody>
        </p:sp>
      </p:grpSp>
      <p:sp>
        <p:nvSpPr>
          <p:cNvPr id="53" name="文本框 52"/>
          <p:cNvSpPr txBox="1"/>
          <p:nvPr/>
        </p:nvSpPr>
        <p:spPr>
          <a:xfrm>
            <a:off x="8078470" y="2696845"/>
            <a:ext cx="3712845" cy="2353310"/>
          </a:xfrm>
          <a:prstGeom prst="rect">
            <a:avLst/>
          </a:prstGeom>
          <a:noFill/>
        </p:spPr>
        <p:txBody>
          <a:bodyPr wrap="none" rtlCol="0">
            <a:spAutoFit/>
          </a:bodyPr>
          <a:p>
            <a:pPr fontAlgn="auto">
              <a:lnSpc>
                <a:spcPct val="150000"/>
              </a:lnSpc>
            </a:pPr>
            <a:r>
              <a:rPr lang="zh-CN" altLang="en-US" sz="1400" dirty="0" smtClean="0">
                <a:solidFill>
                  <a:schemeClr val="tx1"/>
                </a:solidFill>
                <a:latin typeface="微软雅黑" panose="020B0503020204020204" pitchFamily="2" charset="-122"/>
                <a:ea typeface="微软雅黑" panose="020B0503020204020204" pitchFamily="2" charset="-122"/>
              </a:rPr>
              <a:t>业务分销系统返利模式：</a:t>
            </a:r>
            <a:endParaRPr lang="zh-CN" altLang="en-US" sz="1400" dirty="0" smtClean="0">
              <a:solidFill>
                <a:schemeClr val="tx1"/>
              </a:solidFill>
              <a:latin typeface="微软雅黑" panose="020B0503020204020204" pitchFamily="2" charset="-122"/>
              <a:ea typeface="微软雅黑" panose="020B0503020204020204" pitchFamily="2" charset="-122"/>
            </a:endParaRPr>
          </a:p>
          <a:p>
            <a:pPr marL="342900" indent="-342900" fontAlgn="auto">
              <a:lnSpc>
                <a:spcPct val="150000"/>
              </a:lnSpc>
              <a:buFont typeface="+mj-lt"/>
              <a:buAutoNum type="arabicPeriod"/>
            </a:pPr>
            <a:r>
              <a:rPr lang="en-US" altLang="zh-CN" sz="1400" dirty="0" smtClean="0">
                <a:solidFill>
                  <a:schemeClr val="tx1"/>
                </a:solidFill>
                <a:latin typeface="微软雅黑" panose="020B0503020204020204" pitchFamily="2" charset="-122"/>
                <a:ea typeface="微软雅黑" panose="020B0503020204020204" pitchFamily="2" charset="-122"/>
              </a:rPr>
              <a:t>A</a:t>
            </a:r>
            <a:r>
              <a:rPr lang="zh-CN" altLang="en-US" sz="1400" dirty="0" smtClean="0">
                <a:solidFill>
                  <a:schemeClr val="tx1"/>
                </a:solidFill>
                <a:latin typeface="微软雅黑" panose="020B0503020204020204" pitchFamily="2" charset="-122"/>
                <a:ea typeface="微软雅黑" panose="020B0503020204020204" pitchFamily="2" charset="-122"/>
              </a:rPr>
              <a:t>给企业交会费成为会员</a:t>
            </a:r>
            <a:endParaRPr lang="zh-CN" altLang="en-US" sz="1400" dirty="0" smtClean="0">
              <a:solidFill>
                <a:schemeClr val="tx1"/>
              </a:solidFill>
              <a:latin typeface="微软雅黑" panose="020B0503020204020204" pitchFamily="2" charset="-122"/>
              <a:ea typeface="微软雅黑" panose="020B0503020204020204" pitchFamily="2" charset="-122"/>
            </a:endParaRPr>
          </a:p>
          <a:p>
            <a:pPr marL="342900" indent="-342900" fontAlgn="auto">
              <a:lnSpc>
                <a:spcPct val="150000"/>
              </a:lnSpc>
              <a:buFont typeface="+mj-lt"/>
              <a:buAutoNum type="arabicPeriod"/>
            </a:pPr>
            <a:r>
              <a:rPr lang="en-US" altLang="zh-CN" sz="1400" dirty="0" smtClean="0">
                <a:solidFill>
                  <a:schemeClr val="tx1"/>
                </a:solidFill>
                <a:latin typeface="微软雅黑" panose="020B0503020204020204" pitchFamily="2" charset="-122"/>
                <a:ea typeface="微软雅黑" panose="020B0503020204020204" pitchFamily="2" charset="-122"/>
              </a:rPr>
              <a:t>A</a:t>
            </a:r>
            <a:r>
              <a:rPr lang="zh-CN" altLang="en-US" sz="1400" dirty="0" smtClean="0">
                <a:solidFill>
                  <a:schemeClr val="tx1"/>
                </a:solidFill>
                <a:latin typeface="微软雅黑" panose="020B0503020204020204" pitchFamily="2" charset="-122"/>
                <a:ea typeface="微软雅黑" panose="020B0503020204020204" pitchFamily="2" charset="-122"/>
              </a:rPr>
              <a:t>推荐</a:t>
            </a:r>
            <a:r>
              <a:rPr lang="en-US" altLang="zh-CN" sz="1400" dirty="0" smtClean="0">
                <a:solidFill>
                  <a:schemeClr val="tx1"/>
                </a:solidFill>
                <a:latin typeface="微软雅黑" panose="020B0503020204020204" pitchFamily="2" charset="-122"/>
                <a:ea typeface="微软雅黑" panose="020B0503020204020204" pitchFamily="2" charset="-122"/>
              </a:rPr>
              <a:t>B</a:t>
            </a:r>
            <a:r>
              <a:rPr lang="zh-CN" altLang="en-US" sz="1400" dirty="0" smtClean="0">
                <a:solidFill>
                  <a:schemeClr val="tx1"/>
                </a:solidFill>
                <a:latin typeface="微软雅黑" panose="020B0503020204020204" pitchFamily="2" charset="-122"/>
                <a:ea typeface="微软雅黑" panose="020B0503020204020204" pitchFamily="2" charset="-122"/>
              </a:rPr>
              <a:t>交会费成为会员，</a:t>
            </a:r>
            <a:r>
              <a:rPr lang="en-US" altLang="zh-CN" sz="1400" dirty="0" smtClean="0">
                <a:solidFill>
                  <a:schemeClr val="tx1"/>
                </a:solidFill>
                <a:latin typeface="微软雅黑" panose="020B0503020204020204" pitchFamily="2" charset="-122"/>
                <a:ea typeface="微软雅黑" panose="020B0503020204020204" pitchFamily="2" charset="-122"/>
              </a:rPr>
              <a:t>A</a:t>
            </a:r>
            <a:r>
              <a:rPr lang="zh-CN" altLang="en-US" sz="1400" dirty="0" smtClean="0">
                <a:solidFill>
                  <a:schemeClr val="tx1"/>
                </a:solidFill>
                <a:latin typeface="微软雅黑" panose="020B0503020204020204" pitchFamily="2" charset="-122"/>
                <a:ea typeface="微软雅黑" panose="020B0503020204020204" pitchFamily="2" charset="-122"/>
              </a:rPr>
              <a:t>可获得提成</a:t>
            </a:r>
            <a:endParaRPr lang="zh-CN" altLang="en-US" sz="1400" dirty="0" smtClean="0">
              <a:solidFill>
                <a:schemeClr val="tx1"/>
              </a:solidFill>
              <a:latin typeface="微软雅黑" panose="020B0503020204020204" pitchFamily="2" charset="-122"/>
              <a:ea typeface="微软雅黑" panose="020B0503020204020204" pitchFamily="2" charset="-122"/>
            </a:endParaRPr>
          </a:p>
          <a:p>
            <a:pPr marL="342900" indent="-342900" fontAlgn="auto">
              <a:lnSpc>
                <a:spcPct val="150000"/>
              </a:lnSpc>
              <a:buFont typeface="+mj-lt"/>
              <a:buAutoNum type="arabicPeriod"/>
            </a:pPr>
            <a:r>
              <a:rPr lang="en-US" altLang="zh-CN" sz="1400" dirty="0" smtClean="0">
                <a:solidFill>
                  <a:schemeClr val="tx1"/>
                </a:solidFill>
                <a:latin typeface="微软雅黑" panose="020B0503020204020204" pitchFamily="2" charset="-122"/>
                <a:ea typeface="微软雅黑" panose="020B0503020204020204" pitchFamily="2" charset="-122"/>
              </a:rPr>
              <a:t>B</a:t>
            </a:r>
            <a:r>
              <a:rPr lang="zh-CN" altLang="en-US" sz="1400" dirty="0" smtClean="0">
                <a:solidFill>
                  <a:schemeClr val="tx1"/>
                </a:solidFill>
                <a:latin typeface="微软雅黑" panose="020B0503020204020204" pitchFamily="2" charset="-122"/>
                <a:ea typeface="微软雅黑" panose="020B0503020204020204" pitchFamily="2" charset="-122"/>
              </a:rPr>
              <a:t>推荐</a:t>
            </a:r>
            <a:r>
              <a:rPr lang="en-US" altLang="zh-CN" sz="1400" dirty="0" smtClean="0">
                <a:solidFill>
                  <a:schemeClr val="tx1"/>
                </a:solidFill>
                <a:latin typeface="微软雅黑" panose="020B0503020204020204" pitchFamily="2" charset="-122"/>
                <a:ea typeface="微软雅黑" panose="020B0503020204020204" pitchFamily="2" charset="-122"/>
              </a:rPr>
              <a:t>C</a:t>
            </a:r>
            <a:r>
              <a:rPr lang="zh-CN" altLang="en-US" sz="1400" dirty="0" smtClean="0">
                <a:solidFill>
                  <a:schemeClr val="tx1"/>
                </a:solidFill>
                <a:latin typeface="微软雅黑" panose="020B0503020204020204" pitchFamily="2" charset="-122"/>
                <a:ea typeface="微软雅黑" panose="020B0503020204020204" pitchFamily="2" charset="-122"/>
              </a:rPr>
              <a:t>交会费成为会员，</a:t>
            </a:r>
            <a:r>
              <a:rPr lang="en-US" altLang="zh-CN" sz="1400" dirty="0" smtClean="0">
                <a:solidFill>
                  <a:schemeClr val="tx1"/>
                </a:solidFill>
                <a:latin typeface="微软雅黑" panose="020B0503020204020204" pitchFamily="2" charset="-122"/>
                <a:ea typeface="微软雅黑" panose="020B0503020204020204" pitchFamily="2" charset="-122"/>
              </a:rPr>
              <a:t>B</a:t>
            </a:r>
            <a:r>
              <a:rPr lang="zh-CN" altLang="en-US" sz="1400" dirty="0" smtClean="0">
                <a:solidFill>
                  <a:schemeClr val="tx1"/>
                </a:solidFill>
                <a:latin typeface="微软雅黑" panose="020B0503020204020204" pitchFamily="2" charset="-122"/>
                <a:ea typeface="微软雅黑" panose="020B0503020204020204" pitchFamily="2" charset="-122"/>
              </a:rPr>
              <a:t>可获得提成，</a:t>
            </a:r>
            <a:endParaRPr lang="zh-CN" altLang="en-US" sz="1400" dirty="0" smtClean="0">
              <a:solidFill>
                <a:schemeClr val="tx1"/>
              </a:solidFill>
              <a:latin typeface="微软雅黑" panose="020B0503020204020204" pitchFamily="2" charset="-122"/>
              <a:ea typeface="微软雅黑" panose="020B0503020204020204" pitchFamily="2" charset="-122"/>
            </a:endParaRPr>
          </a:p>
          <a:p>
            <a:pPr indent="0" fontAlgn="auto">
              <a:lnSpc>
                <a:spcPct val="150000"/>
              </a:lnSpc>
              <a:buFont typeface="+mj-lt"/>
              <a:buNone/>
            </a:pPr>
            <a:r>
              <a:rPr lang="en-US" altLang="zh-CN" sz="1400" dirty="0" smtClean="0">
                <a:solidFill>
                  <a:schemeClr val="tx1"/>
                </a:solidFill>
                <a:latin typeface="微软雅黑" panose="020B0503020204020204" pitchFamily="2" charset="-122"/>
                <a:ea typeface="微软雅黑" panose="020B0503020204020204" pitchFamily="2" charset="-122"/>
              </a:rPr>
              <a:t>      A</a:t>
            </a:r>
            <a:r>
              <a:rPr lang="zh-CN" altLang="en-US" sz="1400" dirty="0" smtClean="0">
                <a:solidFill>
                  <a:schemeClr val="tx1"/>
                </a:solidFill>
                <a:latin typeface="微软雅黑" panose="020B0503020204020204" pitchFamily="2" charset="-122"/>
                <a:ea typeface="微软雅黑" panose="020B0503020204020204" pitchFamily="2" charset="-122"/>
              </a:rPr>
              <a:t>可获得提成</a:t>
            </a:r>
            <a:endParaRPr lang="zh-CN" altLang="en-US" sz="1400" dirty="0" smtClean="0">
              <a:solidFill>
                <a:schemeClr val="tx1"/>
              </a:solidFill>
              <a:latin typeface="微软雅黑" panose="020B0503020204020204" pitchFamily="2" charset="-122"/>
              <a:ea typeface="微软雅黑" panose="020B0503020204020204" pitchFamily="2" charset="-122"/>
            </a:endParaRPr>
          </a:p>
          <a:p>
            <a:pPr indent="0" fontAlgn="auto">
              <a:lnSpc>
                <a:spcPct val="150000"/>
              </a:lnSpc>
              <a:buFont typeface="+mj-lt"/>
              <a:buNone/>
            </a:pPr>
            <a:r>
              <a:rPr lang="en-US" altLang="zh-CN" sz="1400" dirty="0" smtClean="0">
                <a:solidFill>
                  <a:schemeClr val="tx1"/>
                </a:solidFill>
                <a:latin typeface="微软雅黑" panose="020B0503020204020204" pitchFamily="2" charset="-122"/>
                <a:ea typeface="微软雅黑" panose="020B0503020204020204" pitchFamily="2" charset="-122"/>
              </a:rPr>
              <a:t>4.   C</a:t>
            </a:r>
            <a:r>
              <a:rPr lang="zh-CN" altLang="en-US" sz="1400" dirty="0" smtClean="0">
                <a:solidFill>
                  <a:schemeClr val="tx1"/>
                </a:solidFill>
                <a:latin typeface="微软雅黑" panose="020B0503020204020204" pitchFamily="2" charset="-122"/>
                <a:ea typeface="微软雅黑" panose="020B0503020204020204" pitchFamily="2" charset="-122"/>
              </a:rPr>
              <a:t>推荐</a:t>
            </a:r>
            <a:r>
              <a:rPr lang="en-US" altLang="zh-CN" sz="1400" dirty="0" smtClean="0">
                <a:solidFill>
                  <a:schemeClr val="tx1"/>
                </a:solidFill>
                <a:latin typeface="微软雅黑" panose="020B0503020204020204" pitchFamily="2" charset="-122"/>
                <a:ea typeface="微软雅黑" panose="020B0503020204020204" pitchFamily="2" charset="-122"/>
              </a:rPr>
              <a:t>D</a:t>
            </a:r>
            <a:r>
              <a:rPr lang="zh-CN" altLang="en-US" sz="1400" dirty="0" smtClean="0">
                <a:solidFill>
                  <a:schemeClr val="tx1"/>
                </a:solidFill>
                <a:latin typeface="微软雅黑" panose="020B0503020204020204" pitchFamily="2" charset="-122"/>
                <a:ea typeface="微软雅黑" panose="020B0503020204020204" pitchFamily="2" charset="-122"/>
              </a:rPr>
              <a:t>交会费成为会员，</a:t>
            </a:r>
            <a:r>
              <a:rPr lang="en-US" altLang="zh-CN" sz="1400" dirty="0" smtClean="0">
                <a:solidFill>
                  <a:schemeClr val="tx1"/>
                </a:solidFill>
                <a:latin typeface="微软雅黑" panose="020B0503020204020204" pitchFamily="2" charset="-122"/>
                <a:ea typeface="微软雅黑" panose="020B0503020204020204" pitchFamily="2" charset="-122"/>
              </a:rPr>
              <a:t>C</a:t>
            </a:r>
            <a:r>
              <a:rPr lang="zh-CN" altLang="en-US" sz="1400" dirty="0" smtClean="0">
                <a:solidFill>
                  <a:schemeClr val="tx1"/>
                </a:solidFill>
                <a:latin typeface="微软雅黑" panose="020B0503020204020204" pitchFamily="2" charset="-122"/>
                <a:ea typeface="微软雅黑" panose="020B0503020204020204" pitchFamily="2" charset="-122"/>
              </a:rPr>
              <a:t>可获得提成，</a:t>
            </a:r>
            <a:endParaRPr lang="zh-CN" altLang="en-US" sz="1400" dirty="0" smtClean="0">
              <a:solidFill>
                <a:schemeClr val="tx1"/>
              </a:solidFill>
              <a:latin typeface="微软雅黑" panose="020B0503020204020204" pitchFamily="2" charset="-122"/>
              <a:ea typeface="微软雅黑" panose="020B0503020204020204" pitchFamily="2" charset="-122"/>
            </a:endParaRPr>
          </a:p>
          <a:p>
            <a:pPr indent="0" fontAlgn="auto">
              <a:lnSpc>
                <a:spcPct val="150000"/>
              </a:lnSpc>
              <a:buFont typeface="+mj-lt"/>
              <a:buNone/>
            </a:pPr>
            <a:r>
              <a:rPr lang="en-US" altLang="zh-CN" sz="1400" dirty="0" smtClean="0">
                <a:solidFill>
                  <a:schemeClr val="tx1"/>
                </a:solidFill>
                <a:latin typeface="微软雅黑" panose="020B0503020204020204" pitchFamily="2" charset="-122"/>
                <a:ea typeface="微软雅黑" panose="020B0503020204020204" pitchFamily="2" charset="-122"/>
              </a:rPr>
              <a:t> </a:t>
            </a:r>
            <a:endParaRPr lang="zh-CN" altLang="en-US" sz="1400" dirty="0" smtClean="0">
              <a:solidFill>
                <a:schemeClr val="tx1"/>
              </a:solidFill>
              <a:latin typeface="微软雅黑" panose="020B0503020204020204" pitchFamily="2" charset="-122"/>
              <a:ea typeface="微软雅黑" panose="020B0503020204020204" pitchFamily="2" charset="-122"/>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TextBox 11"/>
          <p:cNvSpPr/>
          <p:nvPr/>
        </p:nvSpPr>
        <p:spPr>
          <a:xfrm>
            <a:off x="3872865" y="350838"/>
            <a:ext cx="7646035" cy="6155690"/>
          </a:xfrm>
          <a:prstGeom prst="rect">
            <a:avLst/>
          </a:prstGeom>
          <a:noFill/>
          <a:ln w="9525">
            <a:noFill/>
          </a:ln>
        </p:spPr>
        <p:txBody>
          <a:bodyPr vert="horz" wrap="square" lIns="0" tIns="0" rIns="0" bIns="0" anchor="ctr">
            <a:spAutoFit/>
          </a:bodyPr>
          <a:lstStyle/>
          <a:p>
            <a:pPr marL="457200" indent="-457200" fontAlgn="auto">
              <a:lnSpc>
                <a:spcPct val="200000"/>
              </a:lnSpc>
              <a:buClr>
                <a:srgbClr val="000000"/>
              </a:buClr>
              <a:buSzPct val="120000"/>
              <a:buFont typeface="+mj-lt"/>
              <a:buAutoNum type="arabicPeriod"/>
            </a:pPr>
            <a:r>
              <a:rPr lang="zh-CN" sz="2000" dirty="0">
                <a:solidFill>
                  <a:schemeClr val="tx1"/>
                </a:solidFill>
                <a:latin typeface="微软雅黑" panose="020B0503020204020204" pitchFamily="2" charset="-122"/>
                <a:ea typeface="微软雅黑" panose="020B0503020204020204" pitchFamily="2" charset="-122"/>
                <a:sym typeface="Impact" panose="020B0806030902050204" pitchFamily="2" charset="0"/>
              </a:rPr>
              <a:t>建立智能智慧物流体系，更好的管理从生产到销售终端产品流转，</a:t>
            </a:r>
            <a:r>
              <a:rPr lang="zh-CN" sz="2000" dirty="0">
                <a:latin typeface="微软雅黑" panose="020B0503020204020204" pitchFamily="2" charset="-122"/>
                <a:ea typeface="微软雅黑" panose="020B0503020204020204" pitchFamily="2" charset="-122"/>
                <a:sym typeface="Impact" panose="020B0806030902050204" pitchFamily="2" charset="0"/>
              </a:rPr>
              <a:t>通过建立智能智慧物流体系，总部可控，厂家生产智能化，分仓进出库，订单智能化管理，门店进销存智能化管理</a:t>
            </a:r>
            <a:endParaRPr lang="zh-CN" sz="2000" dirty="0">
              <a:solidFill>
                <a:schemeClr val="tx1"/>
              </a:solidFill>
              <a:latin typeface="微软雅黑" panose="020B0503020204020204" pitchFamily="2" charset="-122"/>
              <a:ea typeface="微软雅黑" panose="020B0503020204020204" pitchFamily="2" charset="-122"/>
              <a:sym typeface="Impact" panose="020B0806030902050204" pitchFamily="2" charset="0"/>
            </a:endParaRPr>
          </a:p>
          <a:p>
            <a:pPr marL="457200" indent="-457200" fontAlgn="auto">
              <a:lnSpc>
                <a:spcPct val="200000"/>
              </a:lnSpc>
              <a:buClr>
                <a:srgbClr val="000000"/>
              </a:buClr>
              <a:buSzPct val="120000"/>
              <a:buFont typeface="+mj-lt"/>
              <a:buAutoNum type="arabicPeriod"/>
            </a:pPr>
            <a:r>
              <a:rPr lang="zh-CN" sz="2000" dirty="0">
                <a:solidFill>
                  <a:schemeClr val="tx1"/>
                </a:solidFill>
                <a:latin typeface="微软雅黑" panose="020B0503020204020204" pitchFamily="2" charset="-122"/>
                <a:ea typeface="微软雅黑" panose="020B0503020204020204" pitchFamily="2" charset="-122"/>
                <a:sym typeface="Impact" panose="020B0806030902050204" pitchFamily="2" charset="0"/>
              </a:rPr>
              <a:t>建立门店完善的管理，营销，激励工具，通过门店管理工具，傻瓜式营销工具，完整有效的激励工具，帮助门店更好的经营，解决了传统门店老板的不懂管理，不懂营销，不懂激励员工导致的经营问题。</a:t>
            </a:r>
            <a:endParaRPr lang="zh-CN" sz="2000" dirty="0">
              <a:solidFill>
                <a:schemeClr val="tx1"/>
              </a:solidFill>
              <a:latin typeface="微软雅黑" panose="020B0503020204020204" pitchFamily="2" charset="-122"/>
              <a:ea typeface="微软雅黑" panose="020B0503020204020204" pitchFamily="2" charset="-122"/>
              <a:sym typeface="Impact" panose="020B0806030902050204" pitchFamily="2" charset="0"/>
            </a:endParaRPr>
          </a:p>
          <a:p>
            <a:pPr marL="457200" indent="-457200" fontAlgn="auto">
              <a:lnSpc>
                <a:spcPct val="200000"/>
              </a:lnSpc>
              <a:buClr>
                <a:srgbClr val="000000"/>
              </a:buClr>
              <a:buSzPct val="120000"/>
              <a:buFont typeface="+mj-lt"/>
              <a:buAutoNum type="arabicPeriod"/>
            </a:pPr>
            <a:r>
              <a:rPr lang="zh-CN" sz="2000" dirty="0">
                <a:solidFill>
                  <a:schemeClr val="tx1"/>
                </a:solidFill>
                <a:latin typeface="微软雅黑" panose="020B0503020204020204" pitchFamily="2" charset="-122"/>
                <a:ea typeface="微软雅黑" panose="020B0503020204020204" pitchFamily="2" charset="-122"/>
                <a:sym typeface="Impact" panose="020B0806030902050204" pitchFamily="2" charset="0"/>
              </a:rPr>
              <a:t>建立分销体系，通过层级关系，返利方式，分享模式，快速传播，达到第一阶段目的（吸粉</a:t>
            </a:r>
            <a:r>
              <a:rPr lang="zh-CN" sz="2000" dirty="0">
                <a:solidFill>
                  <a:schemeClr val="tx1"/>
                </a:solidFill>
                <a:latin typeface="微软雅黑" panose="020B0503020204020204" pitchFamily="2" charset="-122"/>
                <a:ea typeface="微软雅黑" panose="020B0503020204020204" pitchFamily="2" charset="-122"/>
                <a:sym typeface="Impact" panose="020B0806030902050204" pitchFamily="2" charset="0"/>
              </a:rPr>
              <a:t>）</a:t>
            </a:r>
            <a:endParaRPr lang="zh-CN" sz="2000" dirty="0">
              <a:solidFill>
                <a:schemeClr val="tx1"/>
              </a:solidFill>
              <a:latin typeface="微软雅黑" panose="020B0503020204020204" pitchFamily="2" charset="-122"/>
              <a:ea typeface="微软雅黑" panose="020B0503020204020204" pitchFamily="2" charset="-122"/>
              <a:sym typeface="Impact" panose="020B0806030902050204" pitchFamily="2" charset="0"/>
            </a:endParaRPr>
          </a:p>
          <a:p>
            <a:pPr marL="457200" indent="-457200" fontAlgn="auto">
              <a:lnSpc>
                <a:spcPct val="200000"/>
              </a:lnSpc>
              <a:buClr>
                <a:srgbClr val="000000"/>
              </a:buClr>
              <a:buSzPct val="120000"/>
              <a:buFont typeface="+mj-lt"/>
              <a:buAutoNum type="arabicPeriod"/>
            </a:pPr>
            <a:endParaRPr lang="zh-CN" sz="2000" dirty="0">
              <a:solidFill>
                <a:schemeClr val="tx1"/>
              </a:solidFill>
              <a:latin typeface="微软雅黑" panose="020B0503020204020204" pitchFamily="2" charset="-122"/>
              <a:ea typeface="微软雅黑" panose="020B0503020204020204" pitchFamily="2" charset="-122"/>
              <a:sym typeface="Impact" panose="020B0806030902050204" pitchFamily="2" charset="0"/>
            </a:endParaRPr>
          </a:p>
        </p:txBody>
      </p:sp>
      <p:sp>
        <p:nvSpPr>
          <p:cNvPr id="3" name="矩形 2"/>
          <p:cNvSpPr/>
          <p:nvPr/>
        </p:nvSpPr>
        <p:spPr>
          <a:xfrm>
            <a:off x="0" y="-13335"/>
            <a:ext cx="3431540" cy="68853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1"/>
          <p:cNvSpPr/>
          <p:nvPr/>
        </p:nvSpPr>
        <p:spPr>
          <a:xfrm>
            <a:off x="661035" y="3120708"/>
            <a:ext cx="2040890" cy="615315"/>
          </a:xfrm>
          <a:prstGeom prst="rect">
            <a:avLst/>
          </a:prstGeom>
          <a:noFill/>
          <a:ln w="9525">
            <a:noFill/>
          </a:ln>
        </p:spPr>
        <p:txBody>
          <a:bodyPr vert="horz" wrap="square" lIns="0" tIns="0" rIns="0" bIns="0" anchor="ctr">
            <a:spAutoFit/>
          </a:bodyPr>
          <a:lstStyle/>
          <a:p>
            <a:pPr algn="dist" fontAlgn="auto">
              <a:lnSpc>
                <a:spcPct val="100000"/>
              </a:lnSpc>
              <a:buClr>
                <a:srgbClr val="000000"/>
              </a:buClr>
              <a:buSzPct val="120000"/>
              <a:buFont typeface="+mj-lt"/>
              <a:buNone/>
            </a:pPr>
            <a:r>
              <a:rPr lang="zh-CN" sz="4000" b="1" dirty="0">
                <a:solidFill>
                  <a:schemeClr val="bg1"/>
                </a:solidFill>
                <a:effectLst/>
                <a:latin typeface="微软雅黑" panose="020B0503020204020204" pitchFamily="2" charset="-122"/>
                <a:ea typeface="微软雅黑" panose="020B0503020204020204" pitchFamily="2" charset="-122"/>
                <a:sym typeface="Impact" panose="020B0806030902050204" pitchFamily="2" charset="0"/>
              </a:rPr>
              <a:t>项目目标</a:t>
            </a:r>
            <a:endParaRPr lang="zh-CN" sz="4000" b="1" dirty="0">
              <a:solidFill>
                <a:schemeClr val="bg1"/>
              </a:solidFill>
              <a:effectLst/>
              <a:latin typeface="微软雅黑" panose="020B0503020204020204" pitchFamily="2" charset="-122"/>
              <a:ea typeface="微软雅黑" panose="020B0503020204020204" pitchFamily="2" charset="-122"/>
              <a:sym typeface="Impact" panose="020B0806030902050204" pitchFamily="2" charset="0"/>
            </a:endParaRPr>
          </a:p>
        </p:txBody>
      </p:sp>
    </p:spTree>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分销模式</a:t>
            </a:r>
            <a:r>
              <a:rPr lang="en-US" altLang="zh-CN" sz="2000" b="1">
                <a:solidFill>
                  <a:schemeClr val="tx1"/>
                </a:solidFill>
                <a:latin typeface="Impact" panose="020B0806030902050204" pitchFamily="2" charset="0"/>
                <a:ea typeface="微软雅黑" panose="020B0503020204020204" pitchFamily="2" charset="-122"/>
                <a:sym typeface="Impact" panose="020B0806030902050204" pitchFamily="2" charset="0"/>
              </a:rPr>
              <a:t>-</a:t>
            </a:r>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返利方式</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grpSp>
        <p:nvGrpSpPr>
          <p:cNvPr id="5" name="组合 4"/>
          <p:cNvGrpSpPr/>
          <p:nvPr/>
        </p:nvGrpSpPr>
        <p:grpSpPr>
          <a:xfrm>
            <a:off x="840864" y="1405494"/>
            <a:ext cx="9744586" cy="4412777"/>
            <a:chOff x="1279" y="3008"/>
            <a:chExt cx="15346" cy="6949"/>
          </a:xfrm>
        </p:grpSpPr>
        <p:grpSp>
          <p:nvGrpSpPr>
            <p:cNvPr id="18" name="组 50"/>
            <p:cNvGrpSpPr/>
            <p:nvPr/>
          </p:nvGrpSpPr>
          <p:grpSpPr>
            <a:xfrm>
              <a:off x="1279" y="3008"/>
              <a:ext cx="15034" cy="6949"/>
              <a:chOff x="1690494" y="2072879"/>
              <a:chExt cx="9546890" cy="4412777"/>
            </a:xfrm>
          </p:grpSpPr>
          <p:grpSp>
            <p:nvGrpSpPr>
              <p:cNvPr id="20" name="组合 126"/>
              <p:cNvGrpSpPr/>
              <p:nvPr/>
            </p:nvGrpSpPr>
            <p:grpSpPr>
              <a:xfrm>
                <a:off x="2153404" y="2902114"/>
                <a:ext cx="846331" cy="846330"/>
                <a:chOff x="6091498" y="3406063"/>
                <a:chExt cx="846331" cy="846330"/>
              </a:xfrm>
            </p:grpSpPr>
            <p:sp>
              <p:nvSpPr>
                <p:cNvPr id="22" name="椭圆 21"/>
                <p:cNvSpPr/>
                <p:nvPr/>
              </p:nvSpPr>
              <p:spPr>
                <a:xfrm>
                  <a:off x="6091498" y="3406063"/>
                  <a:ext cx="846331" cy="84633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14"/>
                <p:cNvSpPr/>
                <p:nvPr/>
              </p:nvSpPr>
              <p:spPr>
                <a:xfrm>
                  <a:off x="6379788" y="3681653"/>
                  <a:ext cx="270510" cy="30353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6" name="组 14"/>
              <p:cNvGrpSpPr/>
              <p:nvPr/>
            </p:nvGrpSpPr>
            <p:grpSpPr>
              <a:xfrm>
                <a:off x="4760593" y="2874578"/>
                <a:ext cx="818794" cy="818794"/>
                <a:chOff x="3315528" y="2294952"/>
                <a:chExt cx="818794" cy="818794"/>
              </a:xfrm>
            </p:grpSpPr>
            <p:sp>
              <p:nvSpPr>
                <p:cNvPr id="49" name="îṥļîḑé-Oval 28"/>
                <p:cNvSpPr/>
                <p:nvPr/>
              </p:nvSpPr>
              <p:spPr bwMode="auto">
                <a:xfrm flipH="1">
                  <a:off x="3315528" y="2294952"/>
                  <a:ext cx="818794" cy="818794"/>
                </a:xfrm>
                <a:prstGeom prst="ellipse">
                  <a:avLst/>
                </a:prstGeom>
                <a:noFill/>
                <a:ln w="41275">
                  <a:solidFill>
                    <a:schemeClr val="bg1">
                      <a:lumMod val="85000"/>
                    </a:schemeClr>
                  </a:solidFill>
                  <a:round/>
                </a:ln>
              </p:spPr>
              <p:txBody>
                <a:bodyPr anchor="ctr"/>
                <a:lstStyle/>
                <a:p>
                  <a:pPr algn="ctr"/>
                </a:p>
              </p:txBody>
            </p:sp>
            <p:sp>
              <p:nvSpPr>
                <p:cNvPr id="3" name="îṥļîḑé-Freeform: Shape 58"/>
                <p:cNvSpPr/>
                <p:nvPr/>
              </p:nvSpPr>
              <p:spPr bwMode="auto">
                <a:xfrm>
                  <a:off x="3527871" y="2509870"/>
                  <a:ext cx="407150" cy="433037"/>
                </a:xfrm>
                <a:custGeom>
                  <a:avLst/>
                  <a:gdLst/>
                  <a:ahLst/>
                  <a:cxnLst>
                    <a:cxn ang="0">
                      <a:pos x="102" y="0"/>
                    </a:cxn>
                    <a:cxn ang="0">
                      <a:pos x="15" y="0"/>
                    </a:cxn>
                    <a:cxn ang="0">
                      <a:pos x="7" y="7"/>
                    </a:cxn>
                    <a:cxn ang="0">
                      <a:pos x="7" y="22"/>
                    </a:cxn>
                    <a:cxn ang="0">
                      <a:pos x="18" y="22"/>
                    </a:cxn>
                    <a:cxn ang="0">
                      <a:pos x="22" y="26"/>
                    </a:cxn>
                    <a:cxn ang="0">
                      <a:pos x="18" y="29"/>
                    </a:cxn>
                    <a:cxn ang="0">
                      <a:pos x="4" y="29"/>
                    </a:cxn>
                    <a:cxn ang="0">
                      <a:pos x="0" y="33"/>
                    </a:cxn>
                    <a:cxn ang="0">
                      <a:pos x="4" y="36"/>
                    </a:cxn>
                    <a:cxn ang="0">
                      <a:pos x="7" y="36"/>
                    </a:cxn>
                    <a:cxn ang="0">
                      <a:pos x="7" y="51"/>
                    </a:cxn>
                    <a:cxn ang="0">
                      <a:pos x="18" y="51"/>
                    </a:cxn>
                    <a:cxn ang="0">
                      <a:pos x="22" y="55"/>
                    </a:cxn>
                    <a:cxn ang="0">
                      <a:pos x="18" y="58"/>
                    </a:cxn>
                    <a:cxn ang="0">
                      <a:pos x="4" y="58"/>
                    </a:cxn>
                    <a:cxn ang="0">
                      <a:pos x="0" y="62"/>
                    </a:cxn>
                    <a:cxn ang="0">
                      <a:pos x="4" y="66"/>
                    </a:cxn>
                    <a:cxn ang="0">
                      <a:pos x="7" y="66"/>
                    </a:cxn>
                    <a:cxn ang="0">
                      <a:pos x="7" y="80"/>
                    </a:cxn>
                    <a:cxn ang="0">
                      <a:pos x="18" y="80"/>
                    </a:cxn>
                    <a:cxn ang="0">
                      <a:pos x="22" y="84"/>
                    </a:cxn>
                    <a:cxn ang="0">
                      <a:pos x="18" y="87"/>
                    </a:cxn>
                    <a:cxn ang="0">
                      <a:pos x="4" y="87"/>
                    </a:cxn>
                    <a:cxn ang="0">
                      <a:pos x="0" y="91"/>
                    </a:cxn>
                    <a:cxn ang="0">
                      <a:pos x="4" y="95"/>
                    </a:cxn>
                    <a:cxn ang="0">
                      <a:pos x="7" y="95"/>
                    </a:cxn>
                    <a:cxn ang="0">
                      <a:pos x="7" y="109"/>
                    </a:cxn>
                    <a:cxn ang="0">
                      <a:pos x="15" y="116"/>
                    </a:cxn>
                    <a:cxn ang="0">
                      <a:pos x="102" y="116"/>
                    </a:cxn>
                    <a:cxn ang="0">
                      <a:pos x="109" y="109"/>
                    </a:cxn>
                    <a:cxn ang="0">
                      <a:pos x="109" y="7"/>
                    </a:cxn>
                    <a:cxn ang="0">
                      <a:pos x="102" y="0"/>
                    </a:cxn>
                    <a:cxn ang="0">
                      <a:pos x="87" y="51"/>
                    </a:cxn>
                    <a:cxn ang="0">
                      <a:pos x="44" y="51"/>
                    </a:cxn>
                    <a:cxn ang="0">
                      <a:pos x="44" y="22"/>
                    </a:cxn>
                    <a:cxn ang="0">
                      <a:pos x="87" y="22"/>
                    </a:cxn>
                    <a:cxn ang="0">
                      <a:pos x="87" y="51"/>
                    </a:cxn>
                  </a:cxnLst>
                  <a:rect l="0" t="0" r="r" b="b"/>
                  <a:pathLst>
                    <a:path w="109" h="116">
                      <a:moveTo>
                        <a:pt x="102" y="0"/>
                      </a:moveTo>
                      <a:cubicBezTo>
                        <a:pt x="15" y="0"/>
                        <a:pt x="15" y="0"/>
                        <a:pt x="15" y="0"/>
                      </a:cubicBezTo>
                      <a:cubicBezTo>
                        <a:pt x="11" y="0"/>
                        <a:pt x="7" y="3"/>
                        <a:pt x="7" y="7"/>
                      </a:cubicBezTo>
                      <a:cubicBezTo>
                        <a:pt x="7" y="22"/>
                        <a:pt x="7" y="22"/>
                        <a:pt x="7" y="22"/>
                      </a:cubicBezTo>
                      <a:cubicBezTo>
                        <a:pt x="18" y="22"/>
                        <a:pt x="18" y="22"/>
                        <a:pt x="18" y="22"/>
                      </a:cubicBezTo>
                      <a:cubicBezTo>
                        <a:pt x="20" y="22"/>
                        <a:pt x="22" y="24"/>
                        <a:pt x="22" y="26"/>
                      </a:cubicBezTo>
                      <a:cubicBezTo>
                        <a:pt x="22" y="28"/>
                        <a:pt x="20" y="29"/>
                        <a:pt x="18" y="29"/>
                      </a:cubicBezTo>
                      <a:cubicBezTo>
                        <a:pt x="4" y="29"/>
                        <a:pt x="4" y="29"/>
                        <a:pt x="4" y="29"/>
                      </a:cubicBezTo>
                      <a:cubicBezTo>
                        <a:pt x="2" y="29"/>
                        <a:pt x="0" y="31"/>
                        <a:pt x="0" y="33"/>
                      </a:cubicBezTo>
                      <a:cubicBezTo>
                        <a:pt x="0" y="35"/>
                        <a:pt x="2" y="36"/>
                        <a:pt x="4" y="36"/>
                      </a:cubicBezTo>
                      <a:cubicBezTo>
                        <a:pt x="7" y="36"/>
                        <a:pt x="7" y="36"/>
                        <a:pt x="7" y="36"/>
                      </a:cubicBezTo>
                      <a:cubicBezTo>
                        <a:pt x="7" y="51"/>
                        <a:pt x="7" y="51"/>
                        <a:pt x="7" y="51"/>
                      </a:cubicBezTo>
                      <a:cubicBezTo>
                        <a:pt x="18" y="51"/>
                        <a:pt x="18" y="51"/>
                        <a:pt x="18" y="51"/>
                      </a:cubicBezTo>
                      <a:cubicBezTo>
                        <a:pt x="20" y="51"/>
                        <a:pt x="22" y="53"/>
                        <a:pt x="22" y="55"/>
                      </a:cubicBezTo>
                      <a:cubicBezTo>
                        <a:pt x="22" y="57"/>
                        <a:pt x="20" y="58"/>
                        <a:pt x="18" y="58"/>
                      </a:cubicBezTo>
                      <a:cubicBezTo>
                        <a:pt x="4" y="58"/>
                        <a:pt x="4" y="58"/>
                        <a:pt x="4" y="58"/>
                      </a:cubicBezTo>
                      <a:cubicBezTo>
                        <a:pt x="2" y="58"/>
                        <a:pt x="0" y="60"/>
                        <a:pt x="0" y="62"/>
                      </a:cubicBezTo>
                      <a:cubicBezTo>
                        <a:pt x="0" y="64"/>
                        <a:pt x="2" y="66"/>
                        <a:pt x="4" y="66"/>
                      </a:cubicBezTo>
                      <a:cubicBezTo>
                        <a:pt x="7" y="66"/>
                        <a:pt x="7" y="66"/>
                        <a:pt x="7" y="66"/>
                      </a:cubicBezTo>
                      <a:cubicBezTo>
                        <a:pt x="7" y="80"/>
                        <a:pt x="7" y="80"/>
                        <a:pt x="7" y="80"/>
                      </a:cubicBezTo>
                      <a:cubicBezTo>
                        <a:pt x="18" y="80"/>
                        <a:pt x="18" y="80"/>
                        <a:pt x="18" y="80"/>
                      </a:cubicBezTo>
                      <a:cubicBezTo>
                        <a:pt x="20" y="80"/>
                        <a:pt x="22" y="82"/>
                        <a:pt x="22" y="84"/>
                      </a:cubicBezTo>
                      <a:cubicBezTo>
                        <a:pt x="22" y="86"/>
                        <a:pt x="20" y="87"/>
                        <a:pt x="18" y="87"/>
                      </a:cubicBezTo>
                      <a:cubicBezTo>
                        <a:pt x="4" y="87"/>
                        <a:pt x="4" y="87"/>
                        <a:pt x="4" y="87"/>
                      </a:cubicBezTo>
                      <a:cubicBezTo>
                        <a:pt x="2" y="87"/>
                        <a:pt x="0" y="89"/>
                        <a:pt x="0" y="91"/>
                      </a:cubicBezTo>
                      <a:cubicBezTo>
                        <a:pt x="0" y="93"/>
                        <a:pt x="2" y="95"/>
                        <a:pt x="4" y="95"/>
                      </a:cubicBezTo>
                      <a:cubicBezTo>
                        <a:pt x="7" y="95"/>
                        <a:pt x="7" y="95"/>
                        <a:pt x="7" y="95"/>
                      </a:cubicBezTo>
                      <a:cubicBezTo>
                        <a:pt x="7" y="109"/>
                        <a:pt x="7" y="109"/>
                        <a:pt x="7" y="109"/>
                      </a:cubicBezTo>
                      <a:cubicBezTo>
                        <a:pt x="7" y="113"/>
                        <a:pt x="11" y="116"/>
                        <a:pt x="15" y="116"/>
                      </a:cubicBezTo>
                      <a:cubicBezTo>
                        <a:pt x="102" y="116"/>
                        <a:pt x="102" y="116"/>
                        <a:pt x="102" y="116"/>
                      </a:cubicBezTo>
                      <a:cubicBezTo>
                        <a:pt x="106" y="116"/>
                        <a:pt x="109" y="113"/>
                        <a:pt x="109" y="109"/>
                      </a:cubicBezTo>
                      <a:cubicBezTo>
                        <a:pt x="109" y="7"/>
                        <a:pt x="109" y="7"/>
                        <a:pt x="109" y="7"/>
                      </a:cubicBezTo>
                      <a:cubicBezTo>
                        <a:pt x="109" y="3"/>
                        <a:pt x="106" y="0"/>
                        <a:pt x="102" y="0"/>
                      </a:cubicBezTo>
                      <a:close/>
                      <a:moveTo>
                        <a:pt x="87" y="51"/>
                      </a:moveTo>
                      <a:cubicBezTo>
                        <a:pt x="44" y="51"/>
                        <a:pt x="44" y="51"/>
                        <a:pt x="44" y="51"/>
                      </a:cubicBezTo>
                      <a:cubicBezTo>
                        <a:pt x="44" y="22"/>
                        <a:pt x="44" y="22"/>
                        <a:pt x="44" y="22"/>
                      </a:cubicBezTo>
                      <a:cubicBezTo>
                        <a:pt x="87" y="22"/>
                        <a:pt x="87" y="22"/>
                        <a:pt x="87" y="22"/>
                      </a:cubicBezTo>
                      <a:lnTo>
                        <a:pt x="87" y="51"/>
                      </a:lnTo>
                      <a:close/>
                    </a:path>
                  </a:pathLst>
                </a:custGeom>
                <a:solidFill>
                  <a:srgbClr val="FF0000"/>
                </a:solidFill>
                <a:ln w="9525">
                  <a:noFill/>
                  <a:round/>
                </a:ln>
              </p:spPr>
              <p:txBody>
                <a:bodyPr anchor="ctr"/>
                <a:lstStyle/>
                <a:p>
                  <a:pPr algn="ctr"/>
                </a:p>
              </p:txBody>
            </p:sp>
          </p:grpSp>
          <p:sp>
            <p:nvSpPr>
              <p:cNvPr id="55" name="îṥļîḑé-Oval 28"/>
              <p:cNvSpPr/>
              <p:nvPr/>
            </p:nvSpPr>
            <p:spPr bwMode="auto">
              <a:xfrm flipH="1">
                <a:off x="10016826" y="2938713"/>
                <a:ext cx="818794" cy="818794"/>
              </a:xfrm>
              <a:prstGeom prst="ellipse">
                <a:avLst/>
              </a:prstGeom>
              <a:noFill/>
              <a:ln w="41275">
                <a:solidFill>
                  <a:schemeClr val="bg1">
                    <a:lumMod val="85000"/>
                  </a:schemeClr>
                </a:solidFill>
                <a:round/>
              </a:ln>
            </p:spPr>
            <p:txBody>
              <a:bodyPr anchor="ctr"/>
              <a:lstStyle/>
              <a:p>
                <a:pPr algn="ctr"/>
              </a:p>
            </p:txBody>
          </p:sp>
          <p:grpSp>
            <p:nvGrpSpPr>
              <p:cNvPr id="57" name="组合 123"/>
              <p:cNvGrpSpPr/>
              <p:nvPr/>
            </p:nvGrpSpPr>
            <p:grpSpPr>
              <a:xfrm>
                <a:off x="7358491" y="4932928"/>
                <a:ext cx="846331" cy="846330"/>
                <a:chOff x="6091498" y="1785403"/>
                <a:chExt cx="846331" cy="846330"/>
              </a:xfrm>
            </p:grpSpPr>
            <p:sp>
              <p:nvSpPr>
                <p:cNvPr id="58" name="椭圆 57"/>
                <p:cNvSpPr/>
                <p:nvPr/>
              </p:nvSpPr>
              <p:spPr>
                <a:xfrm>
                  <a:off x="6091498" y="1785403"/>
                  <a:ext cx="846331" cy="84633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9"/>
                <p:cNvSpPr/>
                <p:nvPr/>
              </p:nvSpPr>
              <p:spPr>
                <a:xfrm>
                  <a:off x="6285354" y="1998061"/>
                  <a:ext cx="458617" cy="421013"/>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0" name="矩形 59"/>
              <p:cNvSpPr/>
              <p:nvPr/>
            </p:nvSpPr>
            <p:spPr>
              <a:xfrm>
                <a:off x="1690494" y="3757061"/>
                <a:ext cx="1772920" cy="34925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rPr>
                  <a:t>会员</a:t>
                </a:r>
                <a:endParaRPr lang="zh-CN" altLang="en-US"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62" name="矩形 61"/>
              <p:cNvSpPr/>
              <p:nvPr/>
            </p:nvSpPr>
            <p:spPr>
              <a:xfrm>
                <a:off x="6917179" y="2072879"/>
                <a:ext cx="2220595" cy="866140"/>
              </a:xfrm>
              <a:prstGeom prst="rect">
                <a:avLst/>
              </a:prstGeom>
            </p:spPr>
            <p:txBody>
              <a:bodyPr wrap="square">
                <a:spAutoFit/>
                <a:scene3d>
                  <a:camera prst="orthographicFront"/>
                  <a:lightRig rig="threePt" dir="t"/>
                </a:scene3d>
                <a:sp3d contourW="12700"/>
              </a:bodyPr>
              <a:lstStyle/>
              <a:p>
                <a:pPr algn="l">
                  <a:lnSpc>
                    <a:spcPct val="120000"/>
                  </a:lnSpc>
                </a:pPr>
                <a:r>
                  <a:rPr lang="zh-CN"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rPr>
                  <a:t>公众号与分销商</a:t>
                </a:r>
                <a:r>
                  <a:rPr lang="zh-CN" altLang="en-US"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rPr>
                  <a:t>绑定</a:t>
                </a:r>
                <a:endParaRPr lang="zh-CN" altLang="en-US"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endParaRPr>
              </a:p>
              <a:p>
                <a:pPr algn="l">
                  <a:lnSpc>
                    <a:spcPct val="120000"/>
                  </a:lnSpc>
                </a:pPr>
                <a:r>
                  <a:rPr lang="zh-CN" altLang="en-US"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rPr>
                  <a:t>（绑定</a:t>
                </a:r>
                <a:r>
                  <a:rPr lang="zh-CN"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rPr>
                  <a:t>后公众号有分销商</a:t>
                </a:r>
                <a:endParaRPr lang="zh-CN"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endParaRPr>
              </a:p>
              <a:p>
                <a:pPr algn="l">
                  <a:lnSpc>
                    <a:spcPct val="120000"/>
                  </a:lnSpc>
                </a:pPr>
                <a:r>
                  <a:rPr lang="zh-CN"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rPr>
                  <a:t>个人中心</a:t>
                </a:r>
                <a:r>
                  <a:rPr lang="zh-CN" altLang="en-US"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rPr>
                  <a:t>）</a:t>
                </a:r>
                <a:endParaRPr lang="zh-CN" altLang="en-US"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63" name="矩形 62"/>
              <p:cNvSpPr/>
              <p:nvPr/>
            </p:nvSpPr>
            <p:spPr>
              <a:xfrm>
                <a:off x="9615062" y="2153950"/>
                <a:ext cx="1622322" cy="60769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rPr>
                  <a:t>获得一个</a:t>
                </a:r>
                <a:endParaRPr lang="en-US" altLang="zh-CN"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endParaRPr>
              </a:p>
              <a:p>
                <a:pPr algn="ctr">
                  <a:lnSpc>
                    <a:spcPct val="120000"/>
                  </a:lnSpc>
                </a:pPr>
                <a:r>
                  <a:rPr lang="zh-CN" altLang="en-US"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rPr>
                  <a:t>分享二维码</a:t>
                </a:r>
                <a:endParaRPr lang="zh-CN" altLang="en-US" sz="1400" dirty="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65" name="矩形 64"/>
              <p:cNvSpPr/>
              <p:nvPr/>
            </p:nvSpPr>
            <p:spPr>
              <a:xfrm>
                <a:off x="6787639" y="5877961"/>
                <a:ext cx="1970405" cy="60769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rPr>
                  <a:t>通过</a:t>
                </a:r>
                <a:r>
                  <a:rPr lang="zh-CN"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rPr>
                  <a:t>分销商</a:t>
                </a:r>
                <a:r>
                  <a:rPr lang="zh-CN" altLang="en-US"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rPr>
                  <a:t>分享码</a:t>
                </a:r>
                <a:endParaRPr lang="en-US" altLang="zh-CN"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endParaRPr>
              </a:p>
              <a:p>
                <a:pPr algn="ctr">
                  <a:lnSpc>
                    <a:spcPct val="120000"/>
                  </a:lnSpc>
                </a:pPr>
                <a:r>
                  <a:rPr lang="zh-CN" altLang="en-US"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rPr>
                  <a:t>注册成为下级分销商</a:t>
                </a:r>
                <a:endParaRPr lang="zh-CN" altLang="en-US" sz="1400" dirty="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66" name="矩形 65"/>
              <p:cNvSpPr/>
              <p:nvPr/>
            </p:nvSpPr>
            <p:spPr>
              <a:xfrm>
                <a:off x="4400692" y="3891894"/>
                <a:ext cx="1551731" cy="607695"/>
              </a:xfrm>
              <a:prstGeom prst="rect">
                <a:avLst/>
              </a:prstGeom>
            </p:spPr>
            <p:txBody>
              <a:bodyPr wrap="square">
                <a:spAutoFit/>
                <a:scene3d>
                  <a:camera prst="orthographicFront"/>
                  <a:lightRig rig="threePt" dir="t"/>
                </a:scene3d>
                <a:sp3d contourW="12700"/>
              </a:bodyPr>
              <a:lstStyle/>
              <a:p>
                <a:pPr algn="ctr">
                  <a:lnSpc>
                    <a:spcPct val="120000"/>
                  </a:lnSpc>
                </a:pPr>
                <a:r>
                  <a:rPr lang="zh-CN"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rPr>
                  <a:t>客户</a:t>
                </a:r>
                <a:r>
                  <a:rPr lang="zh-CN" altLang="en-US"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rPr>
                  <a:t>成为</a:t>
                </a:r>
                <a:endParaRPr lang="zh-CN" altLang="en-US"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endParaRPr>
              </a:p>
              <a:p>
                <a:pPr algn="ctr">
                  <a:lnSpc>
                    <a:spcPct val="120000"/>
                  </a:lnSpc>
                </a:pPr>
                <a:r>
                  <a:rPr lang="zh-CN" altLang="en-US" sz="1400" dirty="0" smtClean="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rPr>
                  <a:t>分销商</a:t>
                </a:r>
                <a:endParaRPr lang="zh-CN" altLang="en-US" sz="1400" dirty="0">
                  <a:solidFill>
                    <a:schemeClr val="bg1">
                      <a:lumMod val="50000"/>
                    </a:schemeClr>
                  </a:solidFill>
                  <a:latin typeface="微软雅黑" panose="020B0503020204020204" pitchFamily="2" charset="-122"/>
                  <a:ea typeface="微软雅黑" panose="020B0503020204020204" pitchFamily="2" charset="-122"/>
                  <a:cs typeface="微软雅黑" panose="020B0503020204020204" pitchFamily="2" charset="-122"/>
                </a:endParaRPr>
              </a:p>
            </p:txBody>
          </p:sp>
          <p:cxnSp>
            <p:nvCxnSpPr>
              <p:cNvPr id="67" name="直线箭头连接符 35"/>
              <p:cNvCxnSpPr/>
              <p:nvPr/>
            </p:nvCxnSpPr>
            <p:spPr>
              <a:xfrm>
                <a:off x="3144901" y="3383738"/>
                <a:ext cx="1571448" cy="0"/>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36"/>
              <p:cNvCxnSpPr/>
              <p:nvPr/>
            </p:nvCxnSpPr>
            <p:spPr>
              <a:xfrm>
                <a:off x="5664134" y="3383738"/>
                <a:ext cx="1571448" cy="0"/>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37"/>
              <p:cNvCxnSpPr/>
              <p:nvPr/>
            </p:nvCxnSpPr>
            <p:spPr>
              <a:xfrm>
                <a:off x="8297895" y="3350770"/>
                <a:ext cx="1571448" cy="0"/>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直线连接符 39"/>
              <p:cNvCxnSpPr/>
              <p:nvPr/>
            </p:nvCxnSpPr>
            <p:spPr>
              <a:xfrm>
                <a:off x="10412361" y="3892231"/>
                <a:ext cx="0" cy="146143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1" name="直线箭头连接符 41"/>
              <p:cNvCxnSpPr/>
              <p:nvPr/>
            </p:nvCxnSpPr>
            <p:spPr>
              <a:xfrm flipH="1">
                <a:off x="8297895" y="5353661"/>
                <a:ext cx="2099718" cy="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44"/>
              <p:cNvCxnSpPr/>
              <p:nvPr/>
            </p:nvCxnSpPr>
            <p:spPr>
              <a:xfrm flipV="1">
                <a:off x="7772400" y="3757507"/>
                <a:ext cx="0" cy="99147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直线连接符 46"/>
              <p:cNvCxnSpPr/>
              <p:nvPr/>
            </p:nvCxnSpPr>
            <p:spPr>
              <a:xfrm flipH="1">
                <a:off x="5117690" y="5353661"/>
                <a:ext cx="199103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4" name="直线箭头连接符 47"/>
              <p:cNvCxnSpPr/>
              <p:nvPr/>
            </p:nvCxnSpPr>
            <p:spPr>
              <a:xfrm flipV="1">
                <a:off x="5122607" y="4645738"/>
                <a:ext cx="0" cy="683341"/>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76" name="矩形 75"/>
            <p:cNvSpPr/>
            <p:nvPr/>
          </p:nvSpPr>
          <p:spPr>
            <a:xfrm>
              <a:off x="3725" y="4372"/>
              <a:ext cx="2165" cy="55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smtClean="0">
                  <a:solidFill>
                    <a:srgbClr val="C00000"/>
                  </a:solidFill>
                  <a:latin typeface="微软雅黑" panose="020B0503020204020204" pitchFamily="2" charset="-122"/>
                  <a:ea typeface="微软雅黑" panose="020B0503020204020204" pitchFamily="2" charset="-122"/>
                  <a:cs typeface="微软雅黑" panose="020B0503020204020204" pitchFamily="2" charset="-122"/>
                </a:rPr>
                <a:t>推荐客户注册</a:t>
              </a:r>
              <a:endParaRPr lang="zh-CN" altLang="en-US" sz="1400" dirty="0" smtClean="0">
                <a:solidFill>
                  <a:srgbClr val="C00000"/>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77" name="矩形 76"/>
            <p:cNvSpPr/>
            <p:nvPr/>
          </p:nvSpPr>
          <p:spPr>
            <a:xfrm>
              <a:off x="7765" y="4314"/>
              <a:ext cx="1745" cy="5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rgbClr val="C00000"/>
                  </a:solidFill>
                  <a:latin typeface="微软雅黑" panose="020B0503020204020204" pitchFamily="2" charset="-122"/>
                  <a:ea typeface="微软雅黑" panose="020B0503020204020204" pitchFamily="2" charset="-122"/>
                  <a:cs typeface="微软雅黑" panose="020B0503020204020204" pitchFamily="2" charset="-122"/>
                </a:rPr>
                <a:t>关注</a:t>
              </a:r>
              <a:endParaRPr lang="zh-CN" altLang="en-US" sz="1400" dirty="0">
                <a:solidFill>
                  <a:srgbClr val="C00000"/>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78" name="矩形 77"/>
            <p:cNvSpPr/>
            <p:nvPr/>
          </p:nvSpPr>
          <p:spPr>
            <a:xfrm>
              <a:off x="9999" y="6165"/>
              <a:ext cx="1745" cy="5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smtClean="0">
                  <a:solidFill>
                    <a:srgbClr val="C00000"/>
                  </a:solidFill>
                  <a:latin typeface="微软雅黑" panose="020B0503020204020204" pitchFamily="2" charset="-122"/>
                  <a:ea typeface="微软雅黑" panose="020B0503020204020204" pitchFamily="2" charset="-122"/>
                  <a:cs typeface="微软雅黑" panose="020B0503020204020204" pitchFamily="2" charset="-122"/>
                </a:rPr>
                <a:t>关注</a:t>
              </a:r>
              <a:endParaRPr lang="zh-CN" altLang="en-US" sz="1400" dirty="0">
                <a:solidFill>
                  <a:srgbClr val="C00000"/>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79" name="矩形 78"/>
            <p:cNvSpPr/>
            <p:nvPr/>
          </p:nvSpPr>
          <p:spPr>
            <a:xfrm>
              <a:off x="13403" y="7060"/>
              <a:ext cx="3222" cy="95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rgbClr val="C00000"/>
                  </a:solidFill>
                  <a:latin typeface="微软雅黑" panose="020B0503020204020204" pitchFamily="2" charset="-122"/>
                  <a:ea typeface="微软雅黑" panose="020B0503020204020204" pitchFamily="2" charset="-122"/>
                  <a:cs typeface="微软雅黑" panose="020B0503020204020204" pitchFamily="2" charset="-122"/>
                </a:rPr>
                <a:t>分享推荐</a:t>
              </a:r>
              <a:endParaRPr lang="zh-CN" altLang="en-US" sz="1400" dirty="0" smtClean="0">
                <a:solidFill>
                  <a:srgbClr val="C00000"/>
                </a:solidFill>
                <a:latin typeface="微软雅黑" panose="020B0503020204020204" pitchFamily="2" charset="-122"/>
                <a:ea typeface="微软雅黑" panose="020B0503020204020204" pitchFamily="2" charset="-122"/>
                <a:cs typeface="微软雅黑" panose="020B0503020204020204" pitchFamily="2" charset="-122"/>
              </a:endParaRPr>
            </a:p>
            <a:p>
              <a:pPr algn="ctr">
                <a:lnSpc>
                  <a:spcPct val="120000"/>
                </a:lnSpc>
              </a:pPr>
              <a:r>
                <a:rPr lang="zh-CN" altLang="en-US" sz="1400" dirty="0" smtClean="0">
                  <a:solidFill>
                    <a:srgbClr val="C00000"/>
                  </a:solidFill>
                  <a:latin typeface="微软雅黑" panose="020B0503020204020204" pitchFamily="2" charset="-122"/>
                  <a:ea typeface="微软雅黑" panose="020B0503020204020204" pitchFamily="2" charset="-122"/>
                  <a:cs typeface="微软雅黑" panose="020B0503020204020204" pitchFamily="2" charset="-122"/>
                </a:rPr>
                <a:t>其它客户注册</a:t>
              </a:r>
              <a:endParaRPr lang="zh-CN" altLang="en-US" sz="1400" dirty="0">
                <a:solidFill>
                  <a:srgbClr val="C00000"/>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80" name="矩形 79"/>
            <p:cNvSpPr/>
            <p:nvPr/>
          </p:nvSpPr>
          <p:spPr>
            <a:xfrm>
              <a:off x="7248" y="7324"/>
              <a:ext cx="2262" cy="957"/>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smtClean="0">
                  <a:solidFill>
                    <a:srgbClr val="C00000"/>
                  </a:solidFill>
                  <a:latin typeface="微软雅黑" panose="020B0503020204020204" pitchFamily="2" charset="-122"/>
                  <a:ea typeface="微软雅黑" panose="020B0503020204020204" pitchFamily="2" charset="-122"/>
                  <a:cs typeface="微软雅黑" panose="020B0503020204020204" pitchFamily="2" charset="-122"/>
                </a:rPr>
                <a:t>交费后分销</a:t>
              </a:r>
              <a:endParaRPr lang="zh-CN" altLang="en-US" sz="1400" smtClean="0">
                <a:solidFill>
                  <a:srgbClr val="C00000"/>
                </a:solidFill>
                <a:latin typeface="微软雅黑" panose="020B0503020204020204" pitchFamily="2" charset="-122"/>
                <a:ea typeface="微软雅黑" panose="020B0503020204020204" pitchFamily="2" charset="-122"/>
                <a:cs typeface="微软雅黑" panose="020B0503020204020204" pitchFamily="2" charset="-122"/>
              </a:endParaRPr>
            </a:p>
            <a:p>
              <a:pPr>
                <a:lnSpc>
                  <a:spcPct val="120000"/>
                </a:lnSpc>
              </a:pPr>
              <a:r>
                <a:rPr lang="zh-CN" altLang="en-US" sz="1400" smtClean="0">
                  <a:solidFill>
                    <a:srgbClr val="C00000"/>
                  </a:solidFill>
                  <a:latin typeface="微软雅黑" panose="020B0503020204020204" pitchFamily="2" charset="-122"/>
                  <a:ea typeface="微软雅黑" panose="020B0503020204020204" pitchFamily="2" charset="-122"/>
                  <a:cs typeface="微软雅黑" panose="020B0503020204020204" pitchFamily="2" charset="-122"/>
                </a:rPr>
                <a:t>获得分销奖励</a:t>
              </a:r>
              <a:endParaRPr lang="zh-CN" altLang="en-US" sz="1400" dirty="0">
                <a:solidFill>
                  <a:srgbClr val="C00000"/>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81" name="矩形 80"/>
            <p:cNvSpPr/>
            <p:nvPr/>
          </p:nvSpPr>
          <p:spPr>
            <a:xfrm>
              <a:off x="11884" y="4300"/>
              <a:ext cx="2078" cy="553"/>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smtClean="0">
                  <a:solidFill>
                    <a:srgbClr val="C00000"/>
                  </a:solidFill>
                  <a:latin typeface="微软雅黑" panose="020B0503020204020204" pitchFamily="2" charset="-122"/>
                  <a:ea typeface="微软雅黑" panose="020B0503020204020204" pitchFamily="2" charset="-122"/>
                  <a:cs typeface="微软雅黑" panose="020B0503020204020204" pitchFamily="2" charset="-122"/>
                </a:rPr>
                <a:t>参加分销活动</a:t>
              </a:r>
              <a:endParaRPr lang="zh-CN" altLang="en-US" sz="1400" dirty="0">
                <a:solidFill>
                  <a:srgbClr val="C00000"/>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4" name="文本框 3"/>
            <p:cNvSpPr txBox="1"/>
            <p:nvPr/>
          </p:nvSpPr>
          <p:spPr>
            <a:xfrm>
              <a:off x="9979" y="4800"/>
              <a:ext cx="1968" cy="483"/>
            </a:xfrm>
            <a:prstGeom prst="rect">
              <a:avLst/>
            </a:prstGeom>
            <a:noFill/>
          </p:spPr>
          <p:txBody>
            <a:bodyPr wrap="none" rtlCol="0">
              <a:spAutoFit/>
            </a:bodyPr>
            <a:p>
              <a:r>
                <a:rPr lang="zh-CN" altLang="en-US" sz="1400" dirty="0" smtClean="0">
                  <a:solidFill>
                    <a:srgbClr val="00B0F0"/>
                  </a:solidFill>
                  <a:latin typeface="微软雅黑" panose="020B0503020204020204" pitchFamily="2" charset="-122"/>
                  <a:ea typeface="微软雅黑" panose="020B0503020204020204" pitchFamily="2" charset="-122"/>
                </a:rPr>
                <a:t>车喜会</a:t>
              </a:r>
              <a:r>
                <a:rPr lang="zh-CN" altLang="en-US" sz="1400" dirty="0" smtClean="0">
                  <a:solidFill>
                    <a:srgbClr val="00B0F0"/>
                  </a:solidFill>
                  <a:latin typeface="微软雅黑" panose="020B0503020204020204" pitchFamily="2" charset="-122"/>
                  <a:ea typeface="微软雅黑" panose="020B0503020204020204" pitchFamily="2" charset="-122"/>
                </a:rPr>
                <a:t>公众号</a:t>
              </a:r>
              <a:endParaRPr lang="zh-CN" altLang="en-US" sz="1400" dirty="0" smtClean="0">
                <a:solidFill>
                  <a:srgbClr val="00B0F0"/>
                </a:solidFill>
                <a:latin typeface="微软雅黑" panose="020B0503020204020204" pitchFamily="2" charset="-122"/>
                <a:ea typeface="微软雅黑" panose="020B0503020204020204" pitchFamily="2" charset="-122"/>
              </a:endParaRPr>
            </a:p>
          </p:txBody>
        </p:sp>
      </p:grpSp>
      <p:sp>
        <p:nvSpPr>
          <p:cNvPr id="6" name="文本框 5"/>
          <p:cNvSpPr txBox="1"/>
          <p:nvPr/>
        </p:nvSpPr>
        <p:spPr>
          <a:xfrm>
            <a:off x="1195705" y="6058535"/>
            <a:ext cx="10241280" cy="521970"/>
          </a:xfrm>
          <a:prstGeom prst="rect">
            <a:avLst/>
          </a:prstGeom>
          <a:noFill/>
        </p:spPr>
        <p:txBody>
          <a:bodyPr wrap="square" rtlCol="0">
            <a:spAutoFit/>
          </a:bodyPr>
          <a:p>
            <a:r>
              <a:rPr lang="zh-CN" altLang="en-US" sz="1400" dirty="0" smtClean="0">
                <a:solidFill>
                  <a:schemeClr val="tx1"/>
                </a:solidFill>
                <a:latin typeface="微软雅黑" panose="020B0503020204020204" pitchFamily="2" charset="-122"/>
                <a:ea typeface="微软雅黑" panose="020B0503020204020204" pitchFamily="2" charset="-122"/>
              </a:rPr>
              <a:t>会员</a:t>
            </a:r>
            <a:r>
              <a:rPr lang="zh-CN" altLang="en-US" sz="1400" dirty="0" smtClean="0">
                <a:solidFill>
                  <a:schemeClr val="tx1"/>
                </a:solidFill>
                <a:latin typeface="微软雅黑" panose="020B0503020204020204" pitchFamily="2" charset="-122"/>
                <a:ea typeface="微软雅黑" panose="020B0503020204020204" pitchFamily="2" charset="-122"/>
              </a:rPr>
              <a:t>推荐客户注册成为分销商，分销商个人中心有一个分享二维码，分销商通过分享二维码给到相应的下级分销商，进行注册绑定，下级分销商交费后自动给上级分销商进行返利</a:t>
            </a:r>
            <a:endParaRPr lang="zh-CN" altLang="en-US" sz="1400" dirty="0" smtClean="0">
              <a:solidFill>
                <a:schemeClr val="tx1"/>
              </a:solidFill>
              <a:latin typeface="微软雅黑" panose="020B0503020204020204" pitchFamily="2" charset="-122"/>
              <a:ea typeface="微软雅黑" panose="020B0503020204020204" pitchFamily="2" charset="-122"/>
            </a:endParaRPr>
          </a:p>
        </p:txBody>
      </p:sp>
      <p:pic>
        <p:nvPicPr>
          <p:cNvPr id="7" name="44B7C0F4-79DB-4F8B-9303-0E098D69D8BE-1" descr="qt_temp"/>
          <p:cNvPicPr>
            <a:picLocks noChangeAspect="1"/>
          </p:cNvPicPr>
          <p:nvPr/>
        </p:nvPicPr>
        <p:blipFill>
          <a:blip r:embed="rId1"/>
          <a:stretch>
            <a:fillRect/>
          </a:stretch>
        </p:blipFill>
        <p:spPr>
          <a:xfrm>
            <a:off x="9334500" y="2473960"/>
            <a:ext cx="485140" cy="485140"/>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我的优惠券-未使用"/>
          <p:cNvPicPr>
            <a:picLocks noChangeAspect="1"/>
          </p:cNvPicPr>
          <p:nvPr/>
        </p:nvPicPr>
        <p:blipFill>
          <a:blip r:embed="rId1"/>
          <a:stretch>
            <a:fillRect/>
          </a:stretch>
        </p:blipFill>
        <p:spPr>
          <a:xfrm>
            <a:off x="7806690" y="948055"/>
            <a:ext cx="2613025" cy="4683760"/>
          </a:xfrm>
          <a:prstGeom prst="rect">
            <a:avLst/>
          </a:prstGeom>
        </p:spPr>
      </p:pic>
      <p:sp>
        <p:nvSpPr>
          <p:cNvPr id="4" name="文本框 3"/>
          <p:cNvSpPr txBox="1"/>
          <p:nvPr/>
        </p:nvSpPr>
        <p:spPr>
          <a:xfrm>
            <a:off x="403860" y="5527040"/>
            <a:ext cx="11384915" cy="1198880"/>
          </a:xfrm>
          <a:prstGeom prst="rect">
            <a:avLst/>
          </a:prstGeom>
          <a:noFill/>
          <a:ln w="9525">
            <a:noFill/>
          </a:ln>
        </p:spPr>
        <p:txBody>
          <a:bodyPr wrap="square">
            <a:spAutoFit/>
          </a:bodyPr>
          <a:p>
            <a:pPr>
              <a:lnSpc>
                <a:spcPct val="150000"/>
              </a:lnSpc>
            </a:pPr>
            <a:r>
              <a:rPr lang="zh-CN" altLang="en-US" sz="1600" b="1">
                <a:latin typeface="微软雅黑" panose="020B0503020204020204" pitchFamily="2" charset="-122"/>
                <a:ea typeface="微软雅黑" panose="020B0503020204020204" pitchFamily="2" charset="-122"/>
                <a:cs typeface="微软雅黑" panose="020B0503020204020204" pitchFamily="2" charset="-122"/>
              </a:rPr>
              <a:t>购买爱喜润滑油，当您购买后产品会直接交付给您使用，同时扫码注册后，可以获取相关订单信息。给予返利。</a:t>
            </a:r>
            <a:r>
              <a:rPr lang="zh-CN" altLang="en-US" sz="1600" b="1">
                <a:latin typeface="微软雅黑" panose="020B0503020204020204" pitchFamily="2" charset="-122"/>
                <a:ea typeface="微软雅黑" panose="020B0503020204020204" pitchFamily="2" charset="-122"/>
                <a:cs typeface="微软雅黑" panose="020B0503020204020204" pitchFamily="2" charset="-122"/>
                <a:sym typeface="+mn-ea"/>
              </a:rPr>
              <a:t>如消费</a:t>
            </a:r>
            <a:r>
              <a:rPr lang="en-US" altLang="zh-CN" sz="1600" b="1">
                <a:latin typeface="微软雅黑" panose="020B0503020204020204" pitchFamily="2" charset="-122"/>
                <a:ea typeface="微软雅黑" panose="020B0503020204020204" pitchFamily="2" charset="-122"/>
                <a:cs typeface="微软雅黑" panose="020B0503020204020204" pitchFamily="2" charset="-122"/>
                <a:sym typeface="+mn-ea"/>
              </a:rPr>
              <a:t>300</a:t>
            </a:r>
            <a:r>
              <a:rPr lang="zh-CN" altLang="en-US" sz="1600" b="1">
                <a:latin typeface="微软雅黑" panose="020B0503020204020204" pitchFamily="2" charset="-122"/>
                <a:ea typeface="微软雅黑" panose="020B0503020204020204" pitchFamily="2" charset="-122"/>
                <a:cs typeface="微软雅黑" panose="020B0503020204020204" pitchFamily="2" charset="-122"/>
                <a:sym typeface="+mn-ea"/>
              </a:rPr>
              <a:t>元，扫码注册后，将返利</a:t>
            </a:r>
            <a:r>
              <a:rPr lang="en-US" altLang="zh-CN" sz="1600" b="1">
                <a:latin typeface="微软雅黑" panose="020B0503020204020204" pitchFamily="2" charset="-122"/>
                <a:ea typeface="微软雅黑" panose="020B0503020204020204" pitchFamily="2" charset="-122"/>
                <a:cs typeface="微软雅黑" panose="020B0503020204020204" pitchFamily="2" charset="-122"/>
                <a:sym typeface="+mn-ea"/>
              </a:rPr>
              <a:t>100</a:t>
            </a:r>
            <a:r>
              <a:rPr lang="zh-CN" altLang="en-US" sz="1600" b="1">
                <a:latin typeface="微软雅黑" panose="020B0503020204020204" pitchFamily="2" charset="-122"/>
                <a:ea typeface="微软雅黑" panose="020B0503020204020204" pitchFamily="2" charset="-122"/>
                <a:cs typeface="微软雅黑" panose="020B0503020204020204" pitchFamily="2" charset="-122"/>
                <a:sym typeface="+mn-ea"/>
              </a:rPr>
              <a:t>元优惠券</a:t>
            </a:r>
            <a:r>
              <a:rPr lang="en-US" altLang="zh-CN" sz="1600" b="1">
                <a:latin typeface="微软雅黑" panose="020B0503020204020204" pitchFamily="2" charset="-122"/>
                <a:ea typeface="微软雅黑" panose="020B0503020204020204" pitchFamily="2" charset="-122"/>
                <a:cs typeface="微软雅黑" panose="020B0503020204020204" pitchFamily="2" charset="-122"/>
                <a:sym typeface="+mn-ea"/>
              </a:rPr>
              <a:t>3</a:t>
            </a:r>
            <a:r>
              <a:rPr lang="zh-CN" altLang="en-US" sz="1600" b="1">
                <a:latin typeface="微软雅黑" panose="020B0503020204020204" pitchFamily="2" charset="-122"/>
                <a:ea typeface="微软雅黑" panose="020B0503020204020204" pitchFamily="2" charset="-122"/>
                <a:cs typeface="微软雅黑" panose="020B0503020204020204" pitchFamily="2" charset="-122"/>
                <a:sym typeface="+mn-ea"/>
              </a:rPr>
              <a:t>张或者</a:t>
            </a:r>
            <a:r>
              <a:rPr lang="en-US" altLang="zh-CN" sz="1600" b="1">
                <a:latin typeface="微软雅黑" panose="020B0503020204020204" pitchFamily="2" charset="-122"/>
                <a:ea typeface="微软雅黑" panose="020B0503020204020204" pitchFamily="2" charset="-122"/>
                <a:cs typeface="微软雅黑" panose="020B0503020204020204" pitchFamily="2" charset="-122"/>
                <a:sym typeface="+mn-ea"/>
              </a:rPr>
              <a:t>300</a:t>
            </a:r>
            <a:r>
              <a:rPr lang="zh-CN" altLang="en-US" sz="1600" b="1">
                <a:latin typeface="微软雅黑" panose="020B0503020204020204" pitchFamily="2" charset="-122"/>
                <a:ea typeface="微软雅黑" panose="020B0503020204020204" pitchFamily="2" charset="-122"/>
                <a:cs typeface="微软雅黑" panose="020B0503020204020204" pitchFamily="2" charset="-122"/>
                <a:sym typeface="+mn-ea"/>
              </a:rPr>
              <a:t>元平台金额，（可以使消费者获得视觉冲击，消费多少返利多少）然后根据设置的规则，下次消费可使用</a:t>
            </a:r>
            <a:r>
              <a:rPr lang="en-US" altLang="zh-CN" sz="1600" b="1">
                <a:latin typeface="微软雅黑" panose="020B0503020204020204" pitchFamily="2" charset="-122"/>
                <a:ea typeface="微软雅黑" panose="020B0503020204020204" pitchFamily="2" charset="-122"/>
                <a:cs typeface="微软雅黑" panose="020B0503020204020204" pitchFamily="2" charset="-122"/>
                <a:sym typeface="+mn-ea"/>
              </a:rPr>
              <a:t>1</a:t>
            </a:r>
            <a:r>
              <a:rPr lang="zh-CN" altLang="en-US" sz="1600" b="1">
                <a:latin typeface="微软雅黑" panose="020B0503020204020204" pitchFamily="2" charset="-122"/>
                <a:ea typeface="微软雅黑" panose="020B0503020204020204" pitchFamily="2" charset="-122"/>
                <a:cs typeface="微软雅黑" panose="020B0503020204020204" pitchFamily="2" charset="-122"/>
                <a:sym typeface="+mn-ea"/>
              </a:rPr>
              <a:t>张</a:t>
            </a:r>
            <a:r>
              <a:rPr lang="en-US" altLang="zh-CN" sz="1600" b="1">
                <a:latin typeface="微软雅黑" panose="020B0503020204020204" pitchFamily="2" charset="-122"/>
                <a:ea typeface="微软雅黑" panose="020B0503020204020204" pitchFamily="2" charset="-122"/>
                <a:cs typeface="微软雅黑" panose="020B0503020204020204" pitchFamily="2" charset="-122"/>
                <a:sym typeface="+mn-ea"/>
              </a:rPr>
              <a:t>100</a:t>
            </a:r>
            <a:r>
              <a:rPr lang="zh-CN" altLang="en-US" sz="1600" b="1">
                <a:latin typeface="微软雅黑" panose="020B0503020204020204" pitchFamily="2" charset="-122"/>
                <a:ea typeface="微软雅黑" panose="020B0503020204020204" pitchFamily="2" charset="-122"/>
                <a:cs typeface="微软雅黑" panose="020B0503020204020204" pitchFamily="2" charset="-122"/>
                <a:sym typeface="+mn-ea"/>
              </a:rPr>
              <a:t>元优惠券。</a:t>
            </a:r>
            <a:endParaRPr lang="zh-CN" altLang="en-US" sz="1600" b="1">
              <a:latin typeface="微软雅黑" panose="020B0503020204020204" pitchFamily="2" charset="-122"/>
              <a:ea typeface="微软雅黑" panose="020B0503020204020204" pitchFamily="2" charset="-122"/>
              <a:cs typeface="微软雅黑" panose="020B0503020204020204" pitchFamily="2" charset="-122"/>
              <a:sym typeface="+mn-ea"/>
            </a:endParaRPr>
          </a:p>
        </p:txBody>
      </p:sp>
      <p:grpSp>
        <p:nvGrpSpPr>
          <p:cNvPr id="17" name="组合 16"/>
          <p:cNvGrpSpPr/>
          <p:nvPr userDrawn="1"/>
        </p:nvGrpSpPr>
        <p:grpSpPr>
          <a:xfrm>
            <a:off x="263525" y="193040"/>
            <a:ext cx="368300" cy="431800"/>
            <a:chOff x="18399" y="524"/>
            <a:chExt cx="580" cy="680"/>
          </a:xfrm>
        </p:grpSpPr>
        <p:sp>
          <p:nvSpPr>
            <p:cNvPr id="18" name="燕尾形 1"/>
            <p:cNvSpPr/>
            <p:nvPr/>
          </p:nvSpPr>
          <p:spPr>
            <a:xfrm>
              <a:off x="1839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9" name="燕尾形 9"/>
            <p:cNvSpPr/>
            <p:nvPr/>
          </p:nvSpPr>
          <p:spPr>
            <a:xfrm>
              <a:off x="1863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0" name="TextBox 6"/>
          <p:cNvSpPr/>
          <p:nvPr/>
        </p:nvSpPr>
        <p:spPr>
          <a:xfrm>
            <a:off x="783590" y="263843"/>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消费者活动</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grpSp>
        <p:nvGrpSpPr>
          <p:cNvPr id="3" name="组合 2"/>
          <p:cNvGrpSpPr/>
          <p:nvPr/>
        </p:nvGrpSpPr>
        <p:grpSpPr>
          <a:xfrm rot="0">
            <a:off x="1810385" y="868680"/>
            <a:ext cx="2637155" cy="4683760"/>
            <a:chOff x="2070" y="1533"/>
            <a:chExt cx="4153" cy="7376"/>
          </a:xfrm>
        </p:grpSpPr>
        <p:pic>
          <p:nvPicPr>
            <p:cNvPr id="7" name="图片 6"/>
            <p:cNvPicPr>
              <a:picLocks noChangeAspect="1"/>
            </p:cNvPicPr>
            <p:nvPr/>
          </p:nvPicPr>
          <p:blipFill>
            <a:blip r:embed="rId2"/>
            <a:stretch>
              <a:fillRect/>
            </a:stretch>
          </p:blipFill>
          <p:spPr>
            <a:xfrm>
              <a:off x="2070" y="1533"/>
              <a:ext cx="4153" cy="7376"/>
            </a:xfrm>
            <a:prstGeom prst="rect">
              <a:avLst/>
            </a:prstGeom>
          </p:spPr>
        </p:pic>
        <p:pic>
          <p:nvPicPr>
            <p:cNvPr id="9" name="图片 8"/>
            <p:cNvPicPr>
              <a:picLocks noChangeAspect="1"/>
            </p:cNvPicPr>
            <p:nvPr/>
          </p:nvPicPr>
          <p:blipFill>
            <a:blip r:embed="rId3"/>
            <a:stretch>
              <a:fillRect/>
            </a:stretch>
          </p:blipFill>
          <p:spPr>
            <a:xfrm>
              <a:off x="2764" y="1899"/>
              <a:ext cx="1863" cy="324"/>
            </a:xfrm>
            <a:prstGeom prst="rect">
              <a:avLst/>
            </a:prstGeom>
          </p:spPr>
        </p:pic>
        <p:pic>
          <p:nvPicPr>
            <p:cNvPr id="10" name="图片 9"/>
            <p:cNvPicPr>
              <a:picLocks noChangeAspect="1"/>
            </p:cNvPicPr>
            <p:nvPr/>
          </p:nvPicPr>
          <p:blipFill>
            <a:blip r:embed="rId4"/>
            <a:stretch>
              <a:fillRect/>
            </a:stretch>
          </p:blipFill>
          <p:spPr>
            <a:xfrm>
              <a:off x="2070" y="3798"/>
              <a:ext cx="4153" cy="4526"/>
            </a:xfrm>
            <a:prstGeom prst="rect">
              <a:avLst/>
            </a:prstGeom>
          </p:spPr>
        </p:pic>
      </p:grpSp>
      <p:sp>
        <p:nvSpPr>
          <p:cNvPr id="11" name="矩形 10"/>
          <p:cNvSpPr/>
          <p:nvPr/>
        </p:nvSpPr>
        <p:spPr>
          <a:xfrm>
            <a:off x="1840230" y="1306830"/>
            <a:ext cx="2607310" cy="971550"/>
          </a:xfrm>
          <a:prstGeom prst="rect">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nvSpPr>
        <p:spPr>
          <a:xfrm>
            <a:off x="2016125" y="1522730"/>
            <a:ext cx="539750" cy="539750"/>
          </a:xfrm>
          <a:prstGeom prst="ellipse">
            <a:avLst/>
          </a:prstGeom>
          <a:blipFill rotWithShape="1">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2648585" y="1435735"/>
            <a:ext cx="411480" cy="506730"/>
          </a:xfrm>
          <a:prstGeom prst="rect">
            <a:avLst/>
          </a:prstGeom>
          <a:noFill/>
        </p:spPr>
        <p:txBody>
          <a:bodyPr wrap="none" rtlCol="0">
            <a:spAutoFit/>
          </a:bodyPr>
          <a:p>
            <a:pPr>
              <a:lnSpc>
                <a:spcPct val="150000"/>
              </a:lnSpc>
            </a:pPr>
            <a:r>
              <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张三</a:t>
            </a:r>
            <a:endParaRPr lang="zh-CN" altLang="en-US"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endParaRPr lang="en-US" altLang="zh-CN" sz="90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p:txBody>
      </p:sp>
      <p:pic>
        <p:nvPicPr>
          <p:cNvPr id="14" name="图片 13"/>
          <p:cNvPicPr>
            <a:picLocks noChangeAspect="1"/>
          </p:cNvPicPr>
          <p:nvPr/>
        </p:nvPicPr>
        <p:blipFill>
          <a:blip r:embed="rId7"/>
          <a:stretch>
            <a:fillRect/>
          </a:stretch>
        </p:blipFill>
        <p:spPr>
          <a:xfrm>
            <a:off x="1840230" y="5419090"/>
            <a:ext cx="2607310" cy="133350"/>
          </a:xfrm>
          <a:prstGeom prst="rect">
            <a:avLst/>
          </a:prstGeom>
        </p:spPr>
      </p:pic>
      <p:cxnSp>
        <p:nvCxnSpPr>
          <p:cNvPr id="15" name="直接连接符 14"/>
          <p:cNvCxnSpPr>
            <a:stCxn id="10" idx="2"/>
            <a:endCxn id="7" idx="2"/>
          </p:cNvCxnSpPr>
          <p:nvPr/>
        </p:nvCxnSpPr>
        <p:spPr>
          <a:xfrm>
            <a:off x="3129280" y="5180965"/>
            <a:ext cx="0" cy="371475"/>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840230" y="5180965"/>
            <a:ext cx="2607310" cy="370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5" name="直接连接符 24"/>
          <p:cNvCxnSpPr/>
          <p:nvPr/>
        </p:nvCxnSpPr>
        <p:spPr>
          <a:xfrm>
            <a:off x="2035810" y="3027680"/>
            <a:ext cx="2259330"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957705" y="3082925"/>
            <a:ext cx="690880" cy="1014730"/>
          </a:xfrm>
          <a:prstGeom prst="rect">
            <a:avLst/>
          </a:prstGeom>
          <a:noFill/>
        </p:spPr>
        <p:txBody>
          <a:bodyPr wrap="none" rtlCol="0">
            <a:spAutoFit/>
          </a:bodyPr>
          <a:p>
            <a:pPr>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返利明细</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提现记录</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a:p>
            <a:pPr>
              <a:lnSpc>
                <a:spcPct val="200000"/>
              </a:lnSpc>
            </a:pPr>
            <a:r>
              <a:rPr lang="zh-CN" altLang="en-US" sz="1000" b="1">
                <a:solidFill>
                  <a:schemeClr val="tx1">
                    <a:lumMod val="50000"/>
                    <a:lumOff val="50000"/>
                  </a:schemeClr>
                </a:solidFill>
                <a:latin typeface="微软雅黑" panose="020B0503020204020204" pitchFamily="2" charset="-122"/>
                <a:ea typeface="微软雅黑" panose="020B0503020204020204" pitchFamily="2" charset="-122"/>
              </a:rPr>
              <a:t>推荐人数</a:t>
            </a:r>
            <a:endParaRPr lang="zh-CN" altLang="en-US" sz="1000" b="1">
              <a:solidFill>
                <a:schemeClr val="tx1">
                  <a:lumMod val="50000"/>
                  <a:lumOff val="50000"/>
                </a:schemeClr>
              </a:solidFill>
              <a:latin typeface="微软雅黑" panose="020B0503020204020204" pitchFamily="2" charset="-122"/>
              <a:ea typeface="微软雅黑" panose="020B0503020204020204" pitchFamily="2" charset="-122"/>
            </a:endParaRPr>
          </a:p>
        </p:txBody>
      </p:sp>
      <p:cxnSp>
        <p:nvCxnSpPr>
          <p:cNvPr id="27" name="直接连接符 26"/>
          <p:cNvCxnSpPr/>
          <p:nvPr/>
        </p:nvCxnSpPr>
        <p:spPr>
          <a:xfrm>
            <a:off x="1948180" y="3484245"/>
            <a:ext cx="243459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941830" y="3773805"/>
            <a:ext cx="243459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948180" y="4104005"/>
            <a:ext cx="243459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3974465" y="3201670"/>
            <a:ext cx="318135" cy="245110"/>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sp>
        <p:nvSpPr>
          <p:cNvPr id="31" name="文本框 30"/>
          <p:cNvSpPr txBox="1"/>
          <p:nvPr/>
        </p:nvSpPr>
        <p:spPr>
          <a:xfrm>
            <a:off x="3974465" y="3201670"/>
            <a:ext cx="318135" cy="245110"/>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sp>
        <p:nvSpPr>
          <p:cNvPr id="32" name="文本框 31"/>
          <p:cNvSpPr txBox="1"/>
          <p:nvPr/>
        </p:nvSpPr>
        <p:spPr>
          <a:xfrm>
            <a:off x="3952240" y="3500755"/>
            <a:ext cx="248920" cy="245110"/>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sp>
        <p:nvSpPr>
          <p:cNvPr id="33" name="文本框 32"/>
          <p:cNvSpPr txBox="1"/>
          <p:nvPr/>
        </p:nvSpPr>
        <p:spPr>
          <a:xfrm>
            <a:off x="3954780" y="3843020"/>
            <a:ext cx="248920" cy="245110"/>
          </a:xfrm>
          <a:prstGeom prst="rect">
            <a:avLst/>
          </a:prstGeom>
          <a:noFill/>
        </p:spPr>
        <p:txBody>
          <a:bodyPr wrap="square" rtlCol="0">
            <a:spAutoFit/>
          </a:bodyPr>
          <a:p>
            <a:r>
              <a:rPr lang="zh-CN" altLang="en-US" sz="1000" b="1">
                <a:solidFill>
                  <a:schemeClr val="tx1">
                    <a:lumMod val="50000"/>
                    <a:lumOff val="50000"/>
                  </a:schemeClr>
                </a:solidFill>
              </a:rPr>
              <a:t>〉</a:t>
            </a:r>
            <a:endParaRPr lang="zh-CN" altLang="en-US" sz="1000" b="1">
              <a:solidFill>
                <a:schemeClr val="tx1">
                  <a:lumMod val="50000"/>
                  <a:lumOff val="50000"/>
                </a:schemeClr>
              </a:solidFill>
            </a:endParaRPr>
          </a:p>
        </p:txBody>
      </p:sp>
      <p:sp>
        <p:nvSpPr>
          <p:cNvPr id="6" name="文本框 5"/>
          <p:cNvSpPr txBox="1"/>
          <p:nvPr/>
        </p:nvSpPr>
        <p:spPr>
          <a:xfrm>
            <a:off x="2148840" y="2474595"/>
            <a:ext cx="1960245" cy="553085"/>
          </a:xfrm>
          <a:prstGeom prst="rect">
            <a:avLst/>
          </a:prstGeom>
          <a:noFill/>
        </p:spPr>
        <p:txBody>
          <a:bodyPr wrap="none" rtlCol="0">
            <a:spAutoFit/>
          </a:bodyPr>
          <a:p>
            <a:pPr>
              <a:lnSpc>
                <a:spcPct val="150000"/>
              </a:lnSpc>
            </a:pPr>
            <a:r>
              <a:rPr lang="zh-CN" altLang="en-US" sz="1000">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rPr>
              <a:t>总金额 </a:t>
            </a:r>
            <a:r>
              <a:rPr lang="zh-CN" altLang="en-US" sz="1000" b="1">
                <a:latin typeface="微软雅黑" panose="020B0503020204020204" pitchFamily="2" charset="-122"/>
                <a:ea typeface="微软雅黑" panose="020B0503020204020204" pitchFamily="2" charset="-122"/>
                <a:cs typeface="微软雅黑" panose="020B0503020204020204" pitchFamily="2" charset="-122"/>
              </a:rPr>
              <a:t>                   </a:t>
            </a:r>
            <a:r>
              <a:rPr lang="zh-CN" altLang="en-US" sz="1000">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rPr>
              <a:t>已使用金额</a:t>
            </a:r>
            <a:endParaRPr lang="zh-CN" altLang="en-US" sz="1000" b="1">
              <a:latin typeface="微软雅黑" panose="020B0503020204020204" pitchFamily="2" charset="-122"/>
              <a:ea typeface="微软雅黑" panose="020B0503020204020204" pitchFamily="2" charset="-122"/>
              <a:cs typeface="微软雅黑" panose="020B0503020204020204" pitchFamily="2" charset="-122"/>
            </a:endParaRPr>
          </a:p>
          <a:p>
            <a:pPr>
              <a:lnSpc>
                <a:spcPct val="150000"/>
              </a:lnSpc>
            </a:pPr>
            <a:r>
              <a:rPr lang="en-US" altLang="zh-CN" sz="1000" b="1">
                <a:solidFill>
                  <a:schemeClr val="tx1">
                    <a:lumMod val="75000"/>
                    <a:lumOff val="25000"/>
                  </a:schemeClr>
                </a:solidFill>
                <a:latin typeface="微软雅黑" panose="020B0503020204020204" pitchFamily="2" charset="-122"/>
                <a:ea typeface="微软雅黑" panose="020B0503020204020204" pitchFamily="2" charset="-122"/>
                <a:cs typeface="微软雅黑" panose="020B0503020204020204" pitchFamily="2" charset="-122"/>
              </a:rPr>
              <a:t>300.00</a:t>
            </a:r>
            <a:r>
              <a:rPr lang="en-US" altLang="zh-CN" sz="1000" b="1">
                <a:latin typeface="微软雅黑" panose="020B0503020204020204" pitchFamily="2" charset="-122"/>
                <a:ea typeface="微软雅黑" panose="020B0503020204020204" pitchFamily="2" charset="-122"/>
                <a:cs typeface="微软雅黑" panose="020B0503020204020204" pitchFamily="2" charset="-122"/>
              </a:rPr>
              <a:t>                   </a:t>
            </a:r>
            <a:r>
              <a:rPr lang="en-US" altLang="zh-CN"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rPr>
              <a:t>852.00</a:t>
            </a:r>
            <a:endParaRPr lang="en-US" altLang="zh-CN" sz="1000" b="1">
              <a:solidFill>
                <a:srgbClr val="C00000"/>
              </a:solidFill>
              <a:latin typeface="微软雅黑" panose="020B0503020204020204" pitchFamily="2" charset="-122"/>
              <a:ea typeface="微软雅黑" panose="020B0503020204020204" pitchFamily="2" charset="-122"/>
              <a:cs typeface="微软雅黑" panose="020B0503020204020204" pitchFamily="2" charset="-122"/>
            </a:endParaRPr>
          </a:p>
        </p:txBody>
      </p:sp>
      <p:cxnSp>
        <p:nvCxnSpPr>
          <p:cNvPr id="24" name="直接连接符 23"/>
          <p:cNvCxnSpPr>
            <a:stCxn id="6" idx="0"/>
            <a:endCxn id="6" idx="2"/>
          </p:cNvCxnSpPr>
          <p:nvPr/>
        </p:nvCxnSpPr>
        <p:spPr>
          <a:xfrm>
            <a:off x="3129280" y="2474595"/>
            <a:ext cx="0" cy="553085"/>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783590" y="1815465"/>
            <a:ext cx="2514600" cy="1571625"/>
          </a:xfrm>
          <a:prstGeom prst="rect">
            <a:avLst/>
          </a:prstGeom>
        </p:spPr>
      </p:pic>
      <p:sp>
        <p:nvSpPr>
          <p:cNvPr id="8" name="文本框 7"/>
          <p:cNvSpPr txBox="1"/>
          <p:nvPr/>
        </p:nvSpPr>
        <p:spPr>
          <a:xfrm>
            <a:off x="986790" y="4231005"/>
            <a:ext cx="2108200" cy="414020"/>
          </a:xfrm>
          <a:prstGeom prst="rect">
            <a:avLst/>
          </a:prstGeom>
          <a:noFill/>
          <a:ln w="9525">
            <a:noFill/>
          </a:ln>
        </p:spPr>
        <p:txBody>
          <a:bodyPr wrap="square">
            <a:spAutoFit/>
          </a:bodyPr>
          <a:p>
            <a:pPr>
              <a:lnSpc>
                <a:spcPct val="150000"/>
              </a:lnSpc>
            </a:pPr>
            <a:r>
              <a:rPr lang="zh-CN" altLang="en-US" sz="1400" b="0">
                <a:latin typeface="微软雅黑" panose="020B0503020204020204" pitchFamily="2" charset="-122"/>
                <a:ea typeface="微软雅黑" panose="020B0503020204020204" pitchFamily="2" charset="-122"/>
                <a:cs typeface="微软雅黑" panose="020B0503020204020204" pitchFamily="2" charset="-122"/>
              </a:rPr>
              <a:t>水箱清洗，防冻液绑定</a:t>
            </a:r>
            <a:endParaRPr lang="zh-CN" altLang="en-US" sz="1400" b="0">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2" name="文本框 1"/>
          <p:cNvSpPr txBox="1"/>
          <p:nvPr/>
        </p:nvSpPr>
        <p:spPr>
          <a:xfrm>
            <a:off x="2818130" y="5935980"/>
            <a:ext cx="6259830" cy="414020"/>
          </a:xfrm>
          <a:prstGeom prst="rect">
            <a:avLst/>
          </a:prstGeom>
          <a:noFill/>
          <a:ln w="9525">
            <a:noFill/>
          </a:ln>
        </p:spPr>
        <p:txBody>
          <a:bodyPr wrap="square">
            <a:spAutoFit/>
          </a:bodyPr>
          <a:p>
            <a:pPr>
              <a:lnSpc>
                <a:spcPct val="150000"/>
              </a:lnSpc>
            </a:pPr>
            <a:r>
              <a:rPr lang="zh-CN" altLang="en-US" sz="1400" b="1">
                <a:solidFill>
                  <a:srgbClr val="FF0000"/>
                </a:solidFill>
                <a:latin typeface="微软雅黑" panose="020B0503020204020204" pitchFamily="2" charset="-122"/>
                <a:ea typeface="微软雅黑" panose="020B0503020204020204" pitchFamily="2" charset="-122"/>
                <a:cs typeface="微软雅黑" panose="020B0503020204020204" pitchFamily="2" charset="-122"/>
              </a:rPr>
              <a:t>赠送消费额度</a:t>
            </a:r>
            <a:r>
              <a:rPr lang="zh-CN" altLang="en-US" sz="1400" b="1">
                <a:solidFill>
                  <a:srgbClr val="FF0000"/>
                </a:solidFill>
                <a:latin typeface="微软雅黑" panose="020B0503020204020204" pitchFamily="2" charset="-122"/>
                <a:ea typeface="微软雅黑" panose="020B0503020204020204" pitchFamily="2" charset="-122"/>
                <a:cs typeface="微软雅黑" panose="020B0503020204020204" pitchFamily="2" charset="-122"/>
              </a:rPr>
              <a:t>形成绑定式，让消费者下次还能进店，从而达到门店自盈利</a:t>
            </a:r>
            <a:endParaRPr lang="zh-CN" altLang="en-US" sz="1400" b="1">
              <a:solidFill>
                <a:srgbClr val="FF0000"/>
              </a:solidFill>
              <a:latin typeface="微软雅黑" panose="020B0503020204020204" pitchFamily="2" charset="-122"/>
              <a:ea typeface="微软雅黑" panose="020B0503020204020204" pitchFamily="2" charset="-122"/>
              <a:cs typeface="微软雅黑" panose="020B0503020204020204" pitchFamily="2" charset="-122"/>
            </a:endParaRPr>
          </a:p>
        </p:txBody>
      </p:sp>
      <p:pic>
        <p:nvPicPr>
          <p:cNvPr id="9" name="图片 8"/>
          <p:cNvPicPr>
            <a:picLocks noChangeAspect="1"/>
          </p:cNvPicPr>
          <p:nvPr/>
        </p:nvPicPr>
        <p:blipFill>
          <a:blip r:embed="rId2"/>
          <a:stretch>
            <a:fillRect/>
          </a:stretch>
        </p:blipFill>
        <p:spPr>
          <a:xfrm>
            <a:off x="4404360" y="1108075"/>
            <a:ext cx="7439025" cy="4276725"/>
          </a:xfrm>
          <a:prstGeom prst="rect">
            <a:avLst/>
          </a:prstGeom>
        </p:spPr>
      </p:pic>
      <p:grpSp>
        <p:nvGrpSpPr>
          <p:cNvPr id="3" name="组合 2"/>
          <p:cNvGrpSpPr/>
          <p:nvPr userDrawn="1"/>
        </p:nvGrpSpPr>
        <p:grpSpPr>
          <a:xfrm>
            <a:off x="263525" y="202565"/>
            <a:ext cx="368300" cy="431800"/>
            <a:chOff x="18399" y="524"/>
            <a:chExt cx="580" cy="680"/>
          </a:xfrm>
        </p:grpSpPr>
        <p:sp>
          <p:nvSpPr>
            <p:cNvPr id="1027" name="燕尾形 1"/>
            <p:cNvSpPr/>
            <p:nvPr/>
          </p:nvSpPr>
          <p:spPr>
            <a:xfrm>
              <a:off x="1839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8" name="燕尾形 9"/>
            <p:cNvSpPr/>
            <p:nvPr/>
          </p:nvSpPr>
          <p:spPr>
            <a:xfrm>
              <a:off x="18639" y="524"/>
              <a:ext cx="340" cy="680"/>
            </a:xfrm>
            <a:prstGeom prst="chevron">
              <a:avLst>
                <a:gd name="adj" fmla="val 50000"/>
              </a:avLst>
            </a:prstGeom>
            <a:solidFill>
              <a:srgbClr val="CD1F06"/>
            </a:solidFill>
            <a:ln w="3175">
              <a:noFill/>
            </a:ln>
          </p:spPr>
          <p:txBody>
            <a:bodyPr anchor="ctr"/>
            <a:p>
              <a:pPr lvl="0" algn="ctr" fontAlgn="base">
                <a:lnSpc>
                  <a:spcPct val="100000"/>
                </a:lnSpc>
                <a:spcBef>
                  <a:spcPct val="0"/>
                </a:spcBef>
                <a:spcAft>
                  <a:spcPct val="0"/>
                </a:spcAft>
              </a:pPr>
              <a:endParaRPr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5"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消费者活动</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rcRect l="7026" r="6360"/>
          <a:stretch>
            <a:fillRect/>
          </a:stretch>
        </p:blipFill>
        <p:spPr>
          <a:xfrm>
            <a:off x="-196215" y="688975"/>
            <a:ext cx="12494260" cy="6331585"/>
          </a:xfrm>
          <a:prstGeom prst="rect">
            <a:avLst/>
          </a:prstGeom>
        </p:spPr>
      </p:pic>
      <p:sp>
        <p:nvSpPr>
          <p:cNvPr id="4" name="矩形 3"/>
          <p:cNvSpPr/>
          <p:nvPr/>
        </p:nvSpPr>
        <p:spPr>
          <a:xfrm>
            <a:off x="-128905" y="-5080"/>
            <a:ext cx="12590780" cy="702564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20000"/>
              </a:lnSpc>
              <a:spcBef>
                <a:spcPts val="1200"/>
              </a:spcBef>
              <a:buClr>
                <a:srgbClr val="60ACD8"/>
              </a:buClr>
              <a:buFont typeface="Arial" panose="020B0604020202020204" pitchFamily="34" charset="0"/>
              <a:buChar char="•"/>
              <a:tabLst>
                <a:tab pos="262255" algn="l"/>
                <a:tab pos="262890" algn="l"/>
              </a:tabLst>
            </a:pPr>
            <a:endParaRPr lang="zh-CN" altLang="en-US" sz="2000"/>
          </a:p>
        </p:txBody>
      </p:sp>
      <p:sp>
        <p:nvSpPr>
          <p:cNvPr id="5" name="椭圆 4"/>
          <p:cNvSpPr/>
          <p:nvPr/>
        </p:nvSpPr>
        <p:spPr>
          <a:xfrm>
            <a:off x="1063625" y="2637155"/>
            <a:ext cx="1426210" cy="131318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latin typeface="微软雅黑" panose="020B0503020204020204" pitchFamily="2" charset="-122"/>
                <a:ea typeface="微软雅黑" panose="020B0503020204020204" pitchFamily="2" charset="-122"/>
              </a:rPr>
              <a:t>扫码概况</a:t>
            </a:r>
            <a:endParaRPr lang="zh-CN" altLang="en-US" sz="1600" b="1">
              <a:latin typeface="微软雅黑" panose="020B0503020204020204" pitchFamily="2" charset="-122"/>
              <a:ea typeface="微软雅黑" panose="020B0503020204020204" pitchFamily="2" charset="-122"/>
            </a:endParaRPr>
          </a:p>
        </p:txBody>
      </p:sp>
      <p:sp>
        <p:nvSpPr>
          <p:cNvPr id="6" name="椭圆 5"/>
          <p:cNvSpPr/>
          <p:nvPr/>
        </p:nvSpPr>
        <p:spPr>
          <a:xfrm>
            <a:off x="2740660" y="2637155"/>
            <a:ext cx="1426210" cy="131318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latin typeface="微软雅黑" panose="020B0503020204020204" pitchFamily="2" charset="-122"/>
                <a:ea typeface="微软雅黑" panose="020B0503020204020204" pitchFamily="2" charset="-122"/>
                <a:sym typeface="+mn-ea"/>
              </a:rPr>
              <a:t>区域数据</a:t>
            </a:r>
            <a:endParaRPr lang="zh-CN" altLang="en-US" sz="1600" b="1">
              <a:latin typeface="微软雅黑" panose="020B0503020204020204" pitchFamily="2" charset="-122"/>
              <a:ea typeface="微软雅黑" panose="020B0503020204020204" pitchFamily="2" charset="-122"/>
            </a:endParaRPr>
          </a:p>
        </p:txBody>
      </p:sp>
      <p:sp>
        <p:nvSpPr>
          <p:cNvPr id="7" name="椭圆 6"/>
          <p:cNvSpPr/>
          <p:nvPr/>
        </p:nvSpPr>
        <p:spPr>
          <a:xfrm>
            <a:off x="4417695" y="2637155"/>
            <a:ext cx="1426210" cy="131318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latin typeface="微软雅黑" panose="020B0503020204020204" pitchFamily="2" charset="-122"/>
                <a:ea typeface="微软雅黑" panose="020B0503020204020204" pitchFamily="2" charset="-122"/>
              </a:rPr>
              <a:t>UV/PV</a:t>
            </a:r>
            <a:endParaRPr lang="en-US" altLang="zh-CN" sz="1600" b="1">
              <a:latin typeface="微软雅黑" panose="020B0503020204020204" pitchFamily="2" charset="-122"/>
              <a:ea typeface="微软雅黑" panose="020B0503020204020204" pitchFamily="2" charset="-122"/>
            </a:endParaRPr>
          </a:p>
        </p:txBody>
      </p:sp>
      <p:sp>
        <p:nvSpPr>
          <p:cNvPr id="8" name="椭圆 7"/>
          <p:cNvSpPr/>
          <p:nvPr/>
        </p:nvSpPr>
        <p:spPr>
          <a:xfrm>
            <a:off x="6094730" y="2637155"/>
            <a:ext cx="1426210" cy="131318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latin typeface="微软雅黑" panose="020B0503020204020204" pitchFamily="2" charset="-122"/>
                <a:ea typeface="微软雅黑" panose="020B0503020204020204" pitchFamily="2" charset="-122"/>
              </a:rPr>
              <a:t>新老</a:t>
            </a:r>
            <a:endParaRPr lang="zh-CN" altLang="en-US" sz="1600" b="1">
              <a:latin typeface="微软雅黑" panose="020B0503020204020204" pitchFamily="2" charset="-122"/>
              <a:ea typeface="微软雅黑" panose="020B0503020204020204" pitchFamily="2" charset="-122"/>
            </a:endParaRPr>
          </a:p>
          <a:p>
            <a:pPr algn="ctr"/>
            <a:r>
              <a:rPr lang="zh-CN" altLang="en-US" sz="1600" b="1">
                <a:latin typeface="微软雅黑" panose="020B0503020204020204" pitchFamily="2" charset="-122"/>
                <a:ea typeface="微软雅黑" panose="020B0503020204020204" pitchFamily="2" charset="-122"/>
              </a:rPr>
              <a:t>客户比</a:t>
            </a:r>
            <a:endParaRPr lang="zh-CN" altLang="en-US" sz="1600" b="1">
              <a:latin typeface="微软雅黑" panose="020B0503020204020204" pitchFamily="2" charset="-122"/>
              <a:ea typeface="微软雅黑" panose="020B0503020204020204" pitchFamily="2" charset="-122"/>
            </a:endParaRPr>
          </a:p>
        </p:txBody>
      </p:sp>
      <p:sp>
        <p:nvSpPr>
          <p:cNvPr id="14" name="椭圆 13"/>
          <p:cNvSpPr/>
          <p:nvPr/>
        </p:nvSpPr>
        <p:spPr>
          <a:xfrm>
            <a:off x="7771765" y="2637155"/>
            <a:ext cx="1426210" cy="131318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latin typeface="微软雅黑" panose="020B0503020204020204" pitchFamily="2" charset="-122"/>
                <a:ea typeface="微软雅黑" panose="020B0503020204020204" pitchFamily="2" charset="-122"/>
              </a:rPr>
              <a:t>消费频次</a:t>
            </a:r>
            <a:endParaRPr lang="zh-CN" altLang="en-US" sz="1600" b="1">
              <a:latin typeface="微软雅黑" panose="020B0503020204020204" pitchFamily="2" charset="-122"/>
              <a:ea typeface="微软雅黑" panose="020B0503020204020204" pitchFamily="2" charset="-122"/>
            </a:endParaRPr>
          </a:p>
        </p:txBody>
      </p:sp>
      <p:sp>
        <p:nvSpPr>
          <p:cNvPr id="15" name="椭圆 14"/>
          <p:cNvSpPr/>
          <p:nvPr/>
        </p:nvSpPr>
        <p:spPr>
          <a:xfrm>
            <a:off x="9448800" y="2637155"/>
            <a:ext cx="1426210" cy="131318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latin typeface="微软雅黑" panose="020B0503020204020204" pitchFamily="2" charset="-122"/>
                <a:ea typeface="微软雅黑" panose="020B0503020204020204" pitchFamily="2" charset="-122"/>
              </a:rPr>
              <a:t>用户标签</a:t>
            </a:r>
            <a:endParaRPr lang="zh-CN" altLang="en-US" sz="1600" b="1">
              <a:latin typeface="微软雅黑" panose="020B0503020204020204" pitchFamily="2" charset="-122"/>
              <a:ea typeface="微软雅黑" panose="020B0503020204020204" pitchFamily="2" charset="-122"/>
            </a:endParaRPr>
          </a:p>
          <a:p>
            <a:pPr algn="ctr"/>
            <a:r>
              <a:rPr lang="zh-CN" altLang="en-US" sz="1600" b="1">
                <a:latin typeface="微软雅黑" panose="020B0503020204020204" pitchFamily="2" charset="-122"/>
                <a:ea typeface="微软雅黑" panose="020B0503020204020204" pitchFamily="2" charset="-122"/>
              </a:rPr>
              <a:t>定制</a:t>
            </a:r>
            <a:endParaRPr lang="zh-CN" altLang="en-US" sz="1600" b="1">
              <a:latin typeface="微软雅黑" panose="020B0503020204020204" pitchFamily="2" charset="-122"/>
              <a:ea typeface="微软雅黑" panose="020B0503020204020204" pitchFamily="2" charset="-122"/>
            </a:endParaRPr>
          </a:p>
        </p:txBody>
      </p:sp>
      <p:sp>
        <p:nvSpPr>
          <p:cNvPr id="17" name="圆角矩形 16"/>
          <p:cNvSpPr/>
          <p:nvPr/>
        </p:nvSpPr>
        <p:spPr>
          <a:xfrm>
            <a:off x="108585" y="172720"/>
            <a:ext cx="12685395" cy="516255"/>
          </a:xfrm>
          <a:prstGeom prst="roundRect">
            <a:avLst/>
          </a:prstGeom>
          <a:solidFill>
            <a:srgbClr val="E6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b="1">
                <a:solidFill>
                  <a:schemeClr val="bg1"/>
                </a:solidFill>
                <a:latin typeface="微软雅黑" panose="020B0503020204020204" pitchFamily="2" charset="-122"/>
                <a:ea typeface="微软雅黑" panose="020B0503020204020204" pitchFamily="2" charset="-122"/>
                <a:sym typeface="+mn-ea"/>
              </a:rPr>
              <a:t>数据统计：近期看板</a:t>
            </a:r>
            <a:endParaRPr lang="zh-CN" altLang="en-US" sz="2000" b="1">
              <a:solidFill>
                <a:schemeClr val="bg1"/>
              </a:solidFill>
              <a:latin typeface="微软雅黑" panose="020B0503020204020204" pitchFamily="2" charset="-122"/>
              <a:ea typeface="微软雅黑" panose="020B0503020204020204" pitchFamily="2" charset="-122"/>
              <a:sym typeface="+mn-ea"/>
            </a:endParaRPr>
          </a:p>
        </p:txBody>
      </p:sp>
      <p:sp>
        <p:nvSpPr>
          <p:cNvPr id="2" name="文本框 1"/>
          <p:cNvSpPr txBox="1"/>
          <p:nvPr/>
        </p:nvSpPr>
        <p:spPr>
          <a:xfrm>
            <a:off x="2787015" y="4718050"/>
            <a:ext cx="6618605" cy="810260"/>
          </a:xfrm>
          <a:prstGeom prst="rect">
            <a:avLst/>
          </a:prstGeom>
          <a:noFill/>
        </p:spPr>
        <p:txBody>
          <a:bodyPr wrap="square" rtlCol="0" anchor="t">
            <a:spAutoFit/>
          </a:bodyPr>
          <a:lstStyle/>
          <a:p>
            <a:pPr algn="ctr">
              <a:lnSpc>
                <a:spcPct val="130000"/>
              </a:lnSpc>
            </a:pPr>
            <a:r>
              <a:rPr lang="zh-CN" altLang="en-US">
                <a:solidFill>
                  <a:schemeClr val="bg1"/>
                </a:solidFill>
                <a:latin typeface="微软雅黑" panose="020B0503020204020204" pitchFamily="2" charset="-122"/>
                <a:ea typeface="微软雅黑" panose="020B0503020204020204" pitchFamily="2" charset="-122"/>
              </a:rPr>
              <a:t>提供多维度的筛选条件，突显数据价值</a:t>
            </a:r>
            <a:endParaRPr lang="zh-CN" altLang="en-US">
              <a:solidFill>
                <a:schemeClr val="bg1"/>
              </a:solidFill>
              <a:latin typeface="微软雅黑" panose="020B0503020204020204" pitchFamily="2" charset="-122"/>
              <a:ea typeface="微软雅黑" panose="020B0503020204020204" pitchFamily="2" charset="-122"/>
            </a:endParaRPr>
          </a:p>
          <a:p>
            <a:pPr algn="ctr">
              <a:lnSpc>
                <a:spcPct val="130000"/>
              </a:lnSpc>
            </a:pPr>
            <a:r>
              <a:rPr lang="zh-CN" altLang="en-US">
                <a:solidFill>
                  <a:schemeClr val="bg1"/>
                </a:solidFill>
                <a:latin typeface="微软雅黑" panose="020B0503020204020204" pitchFamily="2" charset="-122"/>
                <a:ea typeface="微软雅黑" panose="020B0503020204020204" pitchFamily="2" charset="-122"/>
              </a:rPr>
              <a:t>提供按需开发报表服务</a:t>
            </a:r>
            <a:endParaRPr lang="zh-CN" altLang="en-US">
              <a:solidFill>
                <a:schemeClr val="bg1"/>
              </a:solidFill>
              <a:latin typeface="微软雅黑" panose="020B0503020204020204" pitchFamily="2" charset="-122"/>
              <a:ea typeface="微软雅黑" panose="020B0503020204020204"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08585" y="172720"/>
            <a:ext cx="12685395" cy="516255"/>
          </a:xfrm>
          <a:prstGeom prst="roundRect">
            <a:avLst/>
          </a:prstGeom>
          <a:solidFill>
            <a:srgbClr val="E6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b="1">
                <a:solidFill>
                  <a:schemeClr val="bg1"/>
                </a:solidFill>
                <a:latin typeface="微软雅黑" panose="020B0503020204020204" pitchFamily="2" charset="-122"/>
                <a:ea typeface="微软雅黑" panose="020B0503020204020204" pitchFamily="2" charset="-122"/>
                <a:sym typeface="+mn-ea"/>
              </a:rPr>
              <a:t>数据统计：扫码统计，即时调整活动策略</a:t>
            </a:r>
            <a:endParaRPr lang="zh-CN" altLang="en-US" sz="2000" b="1">
              <a:solidFill>
                <a:schemeClr val="bg1"/>
              </a:solidFill>
              <a:latin typeface="微软雅黑" panose="020B0503020204020204" pitchFamily="2" charset="-122"/>
              <a:ea typeface="微软雅黑" panose="020B0503020204020204" pitchFamily="2" charset="-122"/>
              <a:sym typeface="+mn-ea"/>
            </a:endParaRPr>
          </a:p>
        </p:txBody>
      </p:sp>
      <p:pic>
        <p:nvPicPr>
          <p:cNvPr id="5" name="图片 4"/>
          <p:cNvPicPr>
            <a:picLocks noChangeAspect="1"/>
          </p:cNvPicPr>
          <p:nvPr/>
        </p:nvPicPr>
        <p:blipFill>
          <a:blip r:embed="rId1"/>
          <a:stretch>
            <a:fillRect/>
          </a:stretch>
        </p:blipFill>
        <p:spPr>
          <a:xfrm>
            <a:off x="108585" y="942975"/>
            <a:ext cx="11849100" cy="4414520"/>
          </a:xfrm>
          <a:prstGeom prst="rect">
            <a:avLst/>
          </a:prstGeom>
          <a:effectLst>
            <a:outerShdw blurRad="50800" dist="38100" dir="2700000" algn="tl" rotWithShape="0">
              <a:prstClr val="black">
                <a:alpha val="40000"/>
              </a:prstClr>
            </a:outerShdw>
          </a:effectLst>
        </p:spPr>
      </p:pic>
      <p:sp>
        <p:nvSpPr>
          <p:cNvPr id="2" name="文本框 1"/>
          <p:cNvSpPr txBox="1"/>
          <p:nvPr/>
        </p:nvSpPr>
        <p:spPr>
          <a:xfrm>
            <a:off x="4763135" y="5616575"/>
            <a:ext cx="2540000" cy="368300"/>
          </a:xfrm>
          <a:prstGeom prst="rect">
            <a:avLst/>
          </a:prstGeom>
          <a:noFill/>
        </p:spPr>
        <p:txBody>
          <a:bodyPr wrap="square" rtlCol="0" anchor="t">
            <a:spAutoFit/>
          </a:bodyPr>
          <a:lstStyle/>
          <a:p>
            <a:pPr algn="ctr"/>
            <a:r>
              <a:rPr lang="zh-CN" altLang="en-US">
                <a:latin typeface="微软雅黑" panose="020B0503020204020204" pitchFamily="2" charset="-122"/>
                <a:ea typeface="微软雅黑" panose="020B0503020204020204" pitchFamily="2" charset="-122"/>
              </a:rPr>
              <a:t>实时数据展现</a:t>
            </a:r>
            <a:endParaRPr lang="zh-CN" altLang="en-US">
              <a:latin typeface="微软雅黑" panose="020B0503020204020204" pitchFamily="2" charset="-122"/>
              <a:ea typeface="微软雅黑" panose="020B0503020204020204"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08585" y="172720"/>
            <a:ext cx="12685395" cy="516255"/>
          </a:xfrm>
          <a:prstGeom prst="roundRect">
            <a:avLst/>
          </a:prstGeom>
          <a:solidFill>
            <a:srgbClr val="E6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b="1">
                <a:solidFill>
                  <a:schemeClr val="bg1"/>
                </a:solidFill>
                <a:latin typeface="微软雅黑" panose="020B0503020204020204" pitchFamily="2" charset="-122"/>
                <a:ea typeface="微软雅黑" panose="020B0503020204020204" pitchFamily="2" charset="-122"/>
                <a:sym typeface="+mn-ea"/>
              </a:rPr>
              <a:t>数据统计：区域扫码情况，多维度查询活动趋势</a:t>
            </a:r>
            <a:endParaRPr lang="en-US" altLang="zh-CN" sz="2000" b="1">
              <a:solidFill>
                <a:schemeClr val="bg1"/>
              </a:solidFill>
              <a:latin typeface="微软雅黑" panose="020B0503020204020204" pitchFamily="2" charset="-122"/>
              <a:ea typeface="微软雅黑" panose="020B0503020204020204" pitchFamily="2" charset="-122"/>
              <a:sym typeface="+mn-ea"/>
            </a:endParaRPr>
          </a:p>
        </p:txBody>
      </p:sp>
      <p:grpSp>
        <p:nvGrpSpPr>
          <p:cNvPr id="6" name="组合 5"/>
          <p:cNvGrpSpPr/>
          <p:nvPr/>
        </p:nvGrpSpPr>
        <p:grpSpPr>
          <a:xfrm>
            <a:off x="269240" y="1221105"/>
            <a:ext cx="5958840" cy="3869690"/>
            <a:chOff x="171" y="1085"/>
            <a:chExt cx="9384" cy="6094"/>
          </a:xfrm>
          <a:effectLst>
            <a:outerShdw blurRad="50800" dist="38100" dir="2700000" algn="tl" rotWithShape="0">
              <a:prstClr val="black">
                <a:alpha val="40000"/>
              </a:prstClr>
            </a:outerShdw>
          </a:effectLst>
        </p:grpSpPr>
        <p:pic>
          <p:nvPicPr>
            <p:cNvPr id="4" name="图片 3"/>
            <p:cNvPicPr>
              <a:picLocks noChangeAspect="1"/>
            </p:cNvPicPr>
            <p:nvPr/>
          </p:nvPicPr>
          <p:blipFill>
            <a:blip r:embed="rId1"/>
            <a:stretch>
              <a:fillRect/>
            </a:stretch>
          </p:blipFill>
          <p:spPr>
            <a:xfrm>
              <a:off x="171" y="1945"/>
              <a:ext cx="9383" cy="5235"/>
            </a:xfrm>
            <a:prstGeom prst="rect">
              <a:avLst/>
            </a:prstGeom>
          </p:spPr>
        </p:pic>
        <p:pic>
          <p:nvPicPr>
            <p:cNvPr id="5" name="图片 4"/>
            <p:cNvPicPr>
              <a:picLocks noChangeAspect="1"/>
            </p:cNvPicPr>
            <p:nvPr/>
          </p:nvPicPr>
          <p:blipFill>
            <a:blip r:embed="rId2"/>
            <a:stretch>
              <a:fillRect/>
            </a:stretch>
          </p:blipFill>
          <p:spPr>
            <a:xfrm>
              <a:off x="171" y="1085"/>
              <a:ext cx="9384" cy="860"/>
            </a:xfrm>
            <a:prstGeom prst="rect">
              <a:avLst/>
            </a:prstGeom>
          </p:spPr>
        </p:pic>
      </p:grpSp>
      <p:sp>
        <p:nvSpPr>
          <p:cNvPr id="7" name="文本框 6"/>
          <p:cNvSpPr txBox="1"/>
          <p:nvPr/>
        </p:nvSpPr>
        <p:spPr>
          <a:xfrm>
            <a:off x="2361565" y="5345430"/>
            <a:ext cx="1554480" cy="368300"/>
          </a:xfrm>
          <a:prstGeom prst="rect">
            <a:avLst/>
          </a:prstGeom>
          <a:noFill/>
        </p:spPr>
        <p:txBody>
          <a:bodyPr wrap="none" rtlCol="0">
            <a:spAutoFit/>
          </a:bodyPr>
          <a:lstStyle/>
          <a:p>
            <a:r>
              <a:rPr lang="zh-CN" altLang="en-US">
                <a:latin typeface="微软雅黑" panose="020B0503020204020204" pitchFamily="2" charset="-122"/>
                <a:ea typeface="微软雅黑" panose="020B0503020204020204" pitchFamily="2" charset="-122"/>
              </a:rPr>
              <a:t>区域扫码排名</a:t>
            </a:r>
            <a:endParaRPr lang="zh-CN" altLang="en-US">
              <a:latin typeface="微软雅黑" panose="020B0503020204020204" pitchFamily="2" charset="-122"/>
              <a:ea typeface="微软雅黑" panose="020B0503020204020204" pitchFamily="2" charset="-122"/>
            </a:endParaRPr>
          </a:p>
        </p:txBody>
      </p:sp>
      <p:pic>
        <p:nvPicPr>
          <p:cNvPr id="8" name="图片 7"/>
          <p:cNvPicPr>
            <a:picLocks noChangeAspect="1"/>
          </p:cNvPicPr>
          <p:nvPr/>
        </p:nvPicPr>
        <p:blipFill>
          <a:blip r:embed="rId3"/>
          <a:stretch>
            <a:fillRect/>
          </a:stretch>
        </p:blipFill>
        <p:spPr>
          <a:xfrm>
            <a:off x="6504305" y="1221105"/>
            <a:ext cx="5524500" cy="3870960"/>
          </a:xfrm>
          <a:prstGeom prst="rect">
            <a:avLst/>
          </a:prstGeom>
          <a:effectLst>
            <a:outerShdw blurRad="50800" dist="38100" dir="2700000" algn="tl" rotWithShape="0">
              <a:prstClr val="black">
                <a:alpha val="40000"/>
              </a:prstClr>
            </a:outerShdw>
          </a:effectLst>
        </p:spPr>
      </p:pic>
      <p:sp>
        <p:nvSpPr>
          <p:cNvPr id="9" name="文本框 8"/>
          <p:cNvSpPr txBox="1"/>
          <p:nvPr/>
        </p:nvSpPr>
        <p:spPr>
          <a:xfrm>
            <a:off x="8603615" y="5345430"/>
            <a:ext cx="1325880" cy="368300"/>
          </a:xfrm>
          <a:prstGeom prst="rect">
            <a:avLst/>
          </a:prstGeom>
          <a:noFill/>
        </p:spPr>
        <p:txBody>
          <a:bodyPr wrap="none" rtlCol="0">
            <a:spAutoFit/>
          </a:bodyPr>
          <a:lstStyle/>
          <a:p>
            <a:r>
              <a:rPr lang="zh-CN" altLang="en-US">
                <a:latin typeface="微软雅黑" panose="020B0503020204020204" pitchFamily="2" charset="-122"/>
                <a:ea typeface="微软雅黑" panose="020B0503020204020204" pitchFamily="2" charset="-122"/>
              </a:rPr>
              <a:t>扫码热力图</a:t>
            </a:r>
            <a:endParaRPr lang="zh-CN" altLang="en-US">
              <a:latin typeface="微软雅黑" panose="020B0503020204020204" pitchFamily="2" charset="-122"/>
              <a:ea typeface="微软雅黑" panose="020B0503020204020204"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08585" y="172720"/>
            <a:ext cx="12685395" cy="516255"/>
          </a:xfrm>
          <a:prstGeom prst="roundRect">
            <a:avLst/>
          </a:prstGeom>
          <a:solidFill>
            <a:srgbClr val="E6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b="1">
                <a:solidFill>
                  <a:schemeClr val="bg1"/>
                </a:solidFill>
                <a:latin typeface="微软雅黑" panose="020B0503020204020204" pitchFamily="2" charset="-122"/>
                <a:ea typeface="微软雅黑" panose="020B0503020204020204" pitchFamily="2" charset="-122"/>
                <a:sym typeface="+mn-ea"/>
              </a:rPr>
              <a:t>用户标签：用户分类统计，及时掌握市场状况</a:t>
            </a:r>
            <a:endParaRPr lang="zh-CN" altLang="en-US" sz="2000" b="1">
              <a:solidFill>
                <a:schemeClr val="bg1"/>
              </a:solidFill>
              <a:latin typeface="微软雅黑" panose="020B0503020204020204" pitchFamily="2" charset="-122"/>
              <a:ea typeface="微软雅黑" panose="020B0503020204020204" pitchFamily="2" charset="-122"/>
              <a:sym typeface="+mn-ea"/>
            </a:endParaRPr>
          </a:p>
        </p:txBody>
      </p:sp>
      <p:sp>
        <p:nvSpPr>
          <p:cNvPr id="3" name="文本框 2"/>
          <p:cNvSpPr txBox="1"/>
          <p:nvPr/>
        </p:nvSpPr>
        <p:spPr>
          <a:xfrm>
            <a:off x="9149715" y="1644015"/>
            <a:ext cx="2540000" cy="368300"/>
          </a:xfrm>
          <a:prstGeom prst="rect">
            <a:avLst/>
          </a:prstGeom>
          <a:noFill/>
        </p:spPr>
        <p:txBody>
          <a:bodyPr wrap="square" rtlCol="0" anchor="t">
            <a:spAutoFit/>
          </a:bodyPr>
          <a:lstStyle/>
          <a:p>
            <a:pPr algn="ctr"/>
            <a:r>
              <a:rPr lang="zh-CN" altLang="en-US">
                <a:latin typeface="微软雅黑" panose="020B0503020204020204" pitchFamily="2" charset="-122"/>
                <a:ea typeface="微软雅黑" panose="020B0503020204020204" pitchFamily="2" charset="-122"/>
              </a:rPr>
              <a:t>用户留存分析</a:t>
            </a:r>
            <a:endParaRPr lang="zh-CN" altLang="en-US">
              <a:latin typeface="微软雅黑" panose="020B0503020204020204" pitchFamily="2" charset="-122"/>
              <a:ea typeface="微软雅黑" panose="020B0503020204020204" pitchFamily="2" charset="-122"/>
            </a:endParaRPr>
          </a:p>
        </p:txBody>
      </p:sp>
      <p:pic>
        <p:nvPicPr>
          <p:cNvPr id="4" name="图片 3"/>
          <p:cNvPicPr>
            <a:picLocks noChangeAspect="1"/>
          </p:cNvPicPr>
          <p:nvPr/>
        </p:nvPicPr>
        <p:blipFill>
          <a:blip r:embed="rId1"/>
          <a:stretch>
            <a:fillRect/>
          </a:stretch>
        </p:blipFill>
        <p:spPr>
          <a:xfrm>
            <a:off x="690245" y="3050540"/>
            <a:ext cx="8166100" cy="3696335"/>
          </a:xfrm>
          <a:prstGeom prst="rect">
            <a:avLst/>
          </a:prstGeom>
          <a:effectLst>
            <a:outerShdw blurRad="50800" dist="38100" dir="2700000" algn="tl" rotWithShape="0">
              <a:prstClr val="black">
                <a:alpha val="40000"/>
              </a:prstClr>
            </a:outerShdw>
          </a:effectLst>
        </p:spPr>
      </p:pic>
      <p:pic>
        <p:nvPicPr>
          <p:cNvPr id="5" name="图片 4"/>
          <p:cNvPicPr>
            <a:picLocks noChangeAspect="1"/>
          </p:cNvPicPr>
          <p:nvPr/>
        </p:nvPicPr>
        <p:blipFill>
          <a:blip r:embed="rId2"/>
          <a:stretch>
            <a:fillRect/>
          </a:stretch>
        </p:blipFill>
        <p:spPr>
          <a:xfrm>
            <a:off x="690245" y="765810"/>
            <a:ext cx="8166100" cy="2124710"/>
          </a:xfrm>
          <a:prstGeom prst="rect">
            <a:avLst/>
          </a:prstGeom>
          <a:effectLst>
            <a:outerShdw blurRad="50800" dist="38100" dir="2700000" algn="tl" rotWithShape="0">
              <a:prstClr val="black">
                <a:alpha val="40000"/>
              </a:prstClr>
            </a:outerShdw>
          </a:effectLst>
        </p:spPr>
      </p:pic>
      <p:sp>
        <p:nvSpPr>
          <p:cNvPr id="6" name="文本框 5"/>
          <p:cNvSpPr txBox="1"/>
          <p:nvPr/>
        </p:nvSpPr>
        <p:spPr>
          <a:xfrm>
            <a:off x="9149715" y="4930775"/>
            <a:ext cx="2540000" cy="368300"/>
          </a:xfrm>
          <a:prstGeom prst="rect">
            <a:avLst/>
          </a:prstGeom>
          <a:noFill/>
        </p:spPr>
        <p:txBody>
          <a:bodyPr wrap="square" rtlCol="0" anchor="t">
            <a:spAutoFit/>
          </a:bodyPr>
          <a:lstStyle/>
          <a:p>
            <a:pPr algn="ctr"/>
            <a:r>
              <a:rPr lang="zh-CN" altLang="en-US">
                <a:latin typeface="微软雅黑" panose="020B0503020204020204" pitchFamily="2" charset="-122"/>
                <a:ea typeface="微软雅黑" panose="020B0503020204020204" pitchFamily="2" charset="-122"/>
              </a:rPr>
              <a:t>用户概况分析</a:t>
            </a:r>
            <a:endParaRPr lang="zh-CN" altLang="en-US">
              <a:latin typeface="微软雅黑" panose="020B0503020204020204" pitchFamily="2" charset="-122"/>
              <a:ea typeface="微软雅黑" panose="020B0503020204020204"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8415" y="903605"/>
            <a:ext cx="10379710" cy="2138045"/>
          </a:xfrm>
          <a:prstGeom prst="rect">
            <a:avLst/>
          </a:prstGeom>
          <a:effectLst>
            <a:outerShdw blurRad="50800" dist="38100" dir="2700000" algn="tl" rotWithShape="0">
              <a:prstClr val="black">
                <a:alpha val="40000"/>
              </a:prstClr>
            </a:outerShdw>
          </a:effectLst>
        </p:spPr>
      </p:pic>
      <p:sp>
        <p:nvSpPr>
          <p:cNvPr id="9" name="圆角矩形 8"/>
          <p:cNvSpPr/>
          <p:nvPr/>
        </p:nvSpPr>
        <p:spPr>
          <a:xfrm>
            <a:off x="108585" y="172720"/>
            <a:ext cx="12685395" cy="516255"/>
          </a:xfrm>
          <a:prstGeom prst="roundRect">
            <a:avLst/>
          </a:prstGeom>
          <a:solidFill>
            <a:srgbClr val="E62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b="1">
                <a:solidFill>
                  <a:schemeClr val="bg1"/>
                </a:solidFill>
                <a:latin typeface="微软雅黑" panose="020B0503020204020204" pitchFamily="2" charset="-122"/>
                <a:ea typeface="微软雅黑" panose="020B0503020204020204" pitchFamily="2" charset="-122"/>
                <a:sym typeface="+mn-ea"/>
              </a:rPr>
              <a:t>新老客户比：消费频次数据，新老客户转换比例</a:t>
            </a:r>
            <a:endParaRPr lang="zh-CN" altLang="en-US" sz="2000" b="1">
              <a:solidFill>
                <a:schemeClr val="bg1"/>
              </a:solidFill>
              <a:latin typeface="微软雅黑" panose="020B0503020204020204" pitchFamily="2" charset="-122"/>
              <a:ea typeface="微软雅黑" panose="020B0503020204020204" pitchFamily="2" charset="-122"/>
              <a:sym typeface="+mn-ea"/>
            </a:endParaRPr>
          </a:p>
        </p:txBody>
      </p:sp>
      <p:sp>
        <p:nvSpPr>
          <p:cNvPr id="10" name="文本框 9"/>
          <p:cNvSpPr txBox="1"/>
          <p:nvPr/>
        </p:nvSpPr>
        <p:spPr>
          <a:xfrm>
            <a:off x="10071735" y="1583055"/>
            <a:ext cx="2540000" cy="650875"/>
          </a:xfrm>
          <a:prstGeom prst="rect">
            <a:avLst/>
          </a:prstGeom>
          <a:noFill/>
        </p:spPr>
        <p:txBody>
          <a:bodyPr wrap="square" rtlCol="0" anchor="t">
            <a:spAutoFit/>
          </a:bodyPr>
          <a:lstStyle/>
          <a:p>
            <a:pPr algn="ctr">
              <a:lnSpc>
                <a:spcPct val="130000"/>
              </a:lnSpc>
            </a:pPr>
            <a:r>
              <a:rPr lang="zh-CN" altLang="en-US">
                <a:latin typeface="微软雅黑" panose="020B0503020204020204" pitchFamily="2" charset="-122"/>
                <a:ea typeface="微软雅黑" panose="020B0503020204020204" pitchFamily="2" charset="-122"/>
              </a:rPr>
              <a:t>消费频次</a:t>
            </a:r>
            <a:endParaRPr lang="zh-CN" altLang="en-US">
              <a:latin typeface="微软雅黑" panose="020B0503020204020204" pitchFamily="2" charset="-122"/>
              <a:ea typeface="微软雅黑" panose="020B0503020204020204" pitchFamily="2" charset="-122"/>
            </a:endParaRPr>
          </a:p>
          <a:p>
            <a:pPr algn="ctr">
              <a:lnSpc>
                <a:spcPct val="130000"/>
              </a:lnSpc>
            </a:pPr>
            <a:r>
              <a:rPr kumimoji="1" lang="zh-CN" sz="1000" dirty="0">
                <a:latin typeface="微软雅黑" panose="020B0503020204020204" pitchFamily="2" charset="-122"/>
                <a:ea typeface="微软雅黑" panose="020B0503020204020204" pitchFamily="2" charset="-122"/>
                <a:cs typeface="微软雅黑" panose="020B0503020204020204" pitchFamily="2" charset="-122"/>
                <a:sym typeface="+mn-ea"/>
              </a:rPr>
              <a:t>低频、中频、高频用户区分</a:t>
            </a:r>
            <a:endParaRPr kumimoji="1" lang="zh-CN" altLang="en-US" sz="1000" dirty="0">
              <a:latin typeface="微软雅黑" panose="020B0503020204020204" pitchFamily="2" charset="-122"/>
              <a:ea typeface="微软雅黑" panose="020B0503020204020204" pitchFamily="2" charset="-122"/>
              <a:cs typeface="微软雅黑" panose="020B0503020204020204" pitchFamily="2" charset="-122"/>
              <a:sym typeface="+mn-ea"/>
            </a:endParaRPr>
          </a:p>
        </p:txBody>
      </p:sp>
      <p:sp>
        <p:nvSpPr>
          <p:cNvPr id="11" name="文本框 10"/>
          <p:cNvSpPr txBox="1"/>
          <p:nvPr/>
        </p:nvSpPr>
        <p:spPr>
          <a:xfrm>
            <a:off x="10071735" y="4891405"/>
            <a:ext cx="2540000" cy="368300"/>
          </a:xfrm>
          <a:prstGeom prst="rect">
            <a:avLst/>
          </a:prstGeom>
          <a:noFill/>
        </p:spPr>
        <p:txBody>
          <a:bodyPr wrap="square" rtlCol="0" anchor="t">
            <a:spAutoFit/>
          </a:bodyPr>
          <a:lstStyle/>
          <a:p>
            <a:pPr algn="ctr"/>
            <a:r>
              <a:rPr lang="zh-CN" altLang="en-US">
                <a:latin typeface="微软雅黑" panose="020B0503020204020204" pitchFamily="2" charset="-122"/>
                <a:ea typeface="微软雅黑" panose="020B0503020204020204" pitchFamily="2" charset="-122"/>
              </a:rPr>
              <a:t>频次占比</a:t>
            </a:r>
            <a:endParaRPr lang="zh-CN" altLang="en-US">
              <a:latin typeface="微软雅黑" panose="020B0503020204020204" pitchFamily="2" charset="-122"/>
              <a:ea typeface="微软雅黑" panose="020B0503020204020204" pitchFamily="2" charset="-122"/>
            </a:endParaRPr>
          </a:p>
        </p:txBody>
      </p:sp>
      <p:grpSp>
        <p:nvGrpSpPr>
          <p:cNvPr id="4" name="组合 3"/>
          <p:cNvGrpSpPr/>
          <p:nvPr/>
        </p:nvGrpSpPr>
        <p:grpSpPr>
          <a:xfrm>
            <a:off x="132715" y="3194685"/>
            <a:ext cx="10243820" cy="3488690"/>
            <a:chOff x="209" y="5031"/>
            <a:chExt cx="16132" cy="5494"/>
          </a:xfrm>
        </p:grpSpPr>
        <p:pic>
          <p:nvPicPr>
            <p:cNvPr id="8" name="图片 7"/>
            <p:cNvPicPr>
              <a:picLocks noChangeAspect="1"/>
            </p:cNvPicPr>
            <p:nvPr/>
          </p:nvPicPr>
          <p:blipFill>
            <a:blip r:embed="rId2"/>
            <a:stretch>
              <a:fillRect/>
            </a:stretch>
          </p:blipFill>
          <p:spPr>
            <a:xfrm>
              <a:off x="209" y="5031"/>
              <a:ext cx="16133" cy="5494"/>
            </a:xfrm>
            <a:prstGeom prst="rect">
              <a:avLst/>
            </a:prstGeom>
            <a:effectLst>
              <a:outerShdw blurRad="50800" dist="38100" dir="2700000" algn="tl" rotWithShape="0">
                <a:prstClr val="black">
                  <a:alpha val="40000"/>
                </a:prstClr>
              </a:outerShdw>
            </a:effectLst>
          </p:spPr>
        </p:pic>
        <p:pic>
          <p:nvPicPr>
            <p:cNvPr id="2" name="图片 1"/>
            <p:cNvPicPr>
              <a:picLocks noChangeAspect="1"/>
            </p:cNvPicPr>
            <p:nvPr/>
          </p:nvPicPr>
          <p:blipFill>
            <a:blip r:embed="rId3"/>
            <a:stretch>
              <a:fillRect/>
            </a:stretch>
          </p:blipFill>
          <p:spPr>
            <a:xfrm>
              <a:off x="1450" y="5130"/>
              <a:ext cx="2640" cy="54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p:cNvSpPr/>
          <p:nvPr/>
        </p:nvSpPr>
        <p:spPr>
          <a:xfrm>
            <a:off x="792480" y="273368"/>
            <a:ext cx="3144520" cy="307340"/>
          </a:xfrm>
          <a:prstGeom prst="rect">
            <a:avLst/>
          </a:prstGeom>
          <a:noFill/>
          <a:ln w="9525">
            <a:noFill/>
          </a:ln>
        </p:spPr>
        <p:txBody>
          <a:bodyPr vert="horz" wrap="square" lIns="0" tIns="0" rIns="0" bIns="0" anchor="ctr">
            <a:spAutoFit/>
          </a:bodyPr>
          <a:lstStyle/>
          <a:p>
            <a:pPr algn="l"/>
            <a:r>
              <a:rPr lang="zh-CN" sz="2000" b="1">
                <a:solidFill>
                  <a:schemeClr val="tx1"/>
                </a:solidFill>
                <a:latin typeface="Impact" panose="020B0806030902050204" pitchFamily="2" charset="0"/>
                <a:ea typeface="微软雅黑" panose="020B0503020204020204" pitchFamily="2" charset="-122"/>
                <a:sym typeface="Impact" panose="020B0806030902050204" pitchFamily="2" charset="0"/>
              </a:rPr>
              <a:t>实现精准智慧营销平台</a:t>
            </a:r>
            <a:endParaRPr lang="zh-CN"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sp>
        <p:nvSpPr>
          <p:cNvPr id="42" name="矩形 41"/>
          <p:cNvSpPr/>
          <p:nvPr/>
        </p:nvSpPr>
        <p:spPr>
          <a:xfrm>
            <a:off x="7332959" y="2166302"/>
            <a:ext cx="4693083" cy="2861310"/>
          </a:xfrm>
          <a:prstGeom prst="rect">
            <a:avLst/>
          </a:prstGeom>
        </p:spPr>
        <p:txBody>
          <a:bodyPr wrap="square">
            <a:spAutoFit/>
          </a:bodyPr>
          <a:lstStyle/>
          <a:p>
            <a:pPr marL="285750" indent="-285750">
              <a:lnSpc>
                <a:spcPct val="200000"/>
              </a:lnSpc>
              <a:buFont typeface="Wingdings" panose="05000000000000000000" pitchFamily="2" charset="2"/>
              <a:buChar char="n"/>
            </a:pPr>
            <a:r>
              <a:rPr lang="zh-CN" altLang="en-US"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把最好的市场资源投放在最优市场区域</a:t>
            </a:r>
            <a:endParaRPr lang="en-US" altLang="zh-CN"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endParaRPr>
          </a:p>
          <a:p>
            <a:pPr marL="285750" indent="-285750">
              <a:lnSpc>
                <a:spcPct val="200000"/>
              </a:lnSpc>
              <a:buFont typeface="Wingdings" panose="05000000000000000000" pitchFamily="2" charset="2"/>
              <a:buChar char="n"/>
            </a:pPr>
            <a:r>
              <a:rPr lang="zh-CN" altLang="en-US"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把最优的促销政策投放在最急售的商品</a:t>
            </a:r>
            <a:endParaRPr lang="en-US" altLang="zh-CN"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endParaRPr>
          </a:p>
          <a:p>
            <a:pPr marL="285750" indent="-285750">
              <a:lnSpc>
                <a:spcPct val="200000"/>
              </a:lnSpc>
              <a:buFont typeface="Wingdings" panose="05000000000000000000" pitchFamily="2" charset="2"/>
              <a:buChar char="n"/>
            </a:pPr>
            <a:r>
              <a:rPr lang="zh-CN" altLang="en-US"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把最大的市场奖励投放给最好的销售员</a:t>
            </a:r>
            <a:endParaRPr lang="en-US" altLang="zh-CN"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endParaRPr>
          </a:p>
          <a:p>
            <a:pPr marL="285750" indent="-285750">
              <a:lnSpc>
                <a:spcPct val="200000"/>
              </a:lnSpc>
              <a:buFont typeface="Wingdings" panose="05000000000000000000" pitchFamily="2" charset="2"/>
              <a:buChar char="n"/>
            </a:pPr>
            <a:r>
              <a:rPr lang="zh-CN" altLang="en-US"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让最有价值的消费者获得最有价值的回馈</a:t>
            </a:r>
            <a:endParaRPr lang="zh-CN" altLang="en-US"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endParaRPr>
          </a:p>
          <a:p>
            <a:pPr marL="285750" indent="-285750">
              <a:lnSpc>
                <a:spcPct val="200000"/>
              </a:lnSpc>
              <a:buFont typeface="Wingdings" panose="05000000000000000000" pitchFamily="2" charset="2"/>
              <a:buChar char="n"/>
            </a:pPr>
            <a:r>
              <a:rPr lang="zh-CN" altLang="en-US"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sym typeface="+mn-ea"/>
              </a:rPr>
              <a:t>把营销资源精准投放在每一次交易中</a:t>
            </a:r>
            <a:endParaRPr lang="zh-CN" altLang="en-US"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sym typeface="+mn-ea"/>
            </a:endParaRPr>
          </a:p>
        </p:txBody>
      </p:sp>
      <p:cxnSp>
        <p:nvCxnSpPr>
          <p:cNvPr id="45" name="直线连接符 44"/>
          <p:cNvCxnSpPr/>
          <p:nvPr/>
        </p:nvCxnSpPr>
        <p:spPr>
          <a:xfrm>
            <a:off x="6872288" y="1757363"/>
            <a:ext cx="0" cy="39311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9618" y="1924833"/>
            <a:ext cx="4879051" cy="3690471"/>
          </a:xfrm>
          <a:prstGeom prst="rect">
            <a:avLst/>
          </a:prstGeom>
        </p:spPr>
      </p:pic>
      <p:sp>
        <p:nvSpPr>
          <p:cNvPr id="25" name="矩形 24"/>
          <p:cNvSpPr/>
          <p:nvPr/>
        </p:nvSpPr>
        <p:spPr>
          <a:xfrm>
            <a:off x="2637358" y="1554866"/>
            <a:ext cx="1097280" cy="368300"/>
          </a:xfrm>
          <a:prstGeom prst="rect">
            <a:avLst/>
          </a:prstGeom>
        </p:spPr>
        <p:txBody>
          <a:bodyPr wrap="none">
            <a:spAutoFit/>
          </a:bodyPr>
          <a:lstStyle/>
          <a:p>
            <a:r>
              <a:rPr lang="zh-CN" altLang="en-US" dirty="0">
                <a:solidFill>
                  <a:schemeClr val="tx1">
                    <a:lumMod val="50000"/>
                    <a:lumOff val="50000"/>
                  </a:schemeClr>
                </a:solidFill>
                <a:latin typeface="微软雅黑" panose="020B0503020204020204" pitchFamily="2" charset="-122"/>
                <a:ea typeface="微软雅黑" panose="020B0503020204020204" pitchFamily="2" charset="-122"/>
                <a:cs typeface="微软雅黑" panose="020B0503020204020204" pitchFamily="2" charset="-122"/>
              </a:rPr>
              <a:t>消费等级</a:t>
            </a:r>
            <a:endParaRPr lang="zh-CN" altLang="en-US" dirty="0">
              <a:solidFill>
                <a:schemeClr val="tx1">
                  <a:lumMod val="50000"/>
                  <a:lumOff val="50000"/>
                </a:schemeClr>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4" name="矩形 3"/>
          <p:cNvSpPr/>
          <p:nvPr/>
        </p:nvSpPr>
        <p:spPr>
          <a:xfrm>
            <a:off x="1232646" y="2322185"/>
            <a:ext cx="640080" cy="368300"/>
          </a:xfrm>
          <a:prstGeom prst="rect">
            <a:avLst/>
          </a:prstGeom>
        </p:spPr>
        <p:txBody>
          <a:bodyPr wrap="none">
            <a:spAutoFit/>
          </a:bodyPr>
          <a:lstStyle/>
          <a:p>
            <a:r>
              <a:rPr lang="zh-CN" altLang="en-US" dirty="0">
                <a:solidFill>
                  <a:schemeClr val="tx1">
                    <a:lumMod val="50000"/>
                    <a:lumOff val="50000"/>
                  </a:schemeClr>
                </a:solidFill>
                <a:latin typeface="微软雅黑" panose="020B0503020204020204" pitchFamily="2" charset="-122"/>
                <a:ea typeface="微软雅黑" panose="020B0503020204020204" pitchFamily="2" charset="-122"/>
              </a:rPr>
              <a:t>区域</a:t>
            </a:r>
            <a:endParaRPr lang="zh-CN" altLang="en-US" dirty="0">
              <a:solidFill>
                <a:schemeClr val="tx1">
                  <a:lumMod val="50000"/>
                  <a:lumOff val="50000"/>
                </a:schemeClr>
              </a:solidFill>
              <a:latin typeface="微软雅黑" panose="020B0503020204020204" pitchFamily="2" charset="-122"/>
              <a:ea typeface="微软雅黑" panose="020B0503020204020204" pitchFamily="2" charset="-122"/>
            </a:endParaRPr>
          </a:p>
        </p:txBody>
      </p:sp>
      <p:sp>
        <p:nvSpPr>
          <p:cNvPr id="6" name="矩形 5"/>
          <p:cNvSpPr/>
          <p:nvPr/>
        </p:nvSpPr>
        <p:spPr>
          <a:xfrm>
            <a:off x="559867" y="3412738"/>
            <a:ext cx="1097280" cy="368300"/>
          </a:xfrm>
          <a:prstGeom prst="rect">
            <a:avLst/>
          </a:prstGeom>
        </p:spPr>
        <p:txBody>
          <a:bodyPr wrap="none">
            <a:spAutoFit/>
          </a:bodyPr>
          <a:lstStyle/>
          <a:p>
            <a:r>
              <a:rPr lang="zh-CN" altLang="en-US" dirty="0">
                <a:solidFill>
                  <a:schemeClr val="tx1">
                    <a:lumMod val="50000"/>
                    <a:lumOff val="50000"/>
                  </a:schemeClr>
                </a:solidFill>
                <a:latin typeface="微软雅黑" panose="020B0503020204020204" pitchFamily="2" charset="-122"/>
                <a:ea typeface="微软雅黑" panose="020B0503020204020204" pitchFamily="2" charset="-122"/>
              </a:rPr>
              <a:t>消费频次</a:t>
            </a:r>
            <a:endParaRPr lang="zh-CN" altLang="en-US" dirty="0">
              <a:solidFill>
                <a:schemeClr val="tx1">
                  <a:lumMod val="50000"/>
                  <a:lumOff val="50000"/>
                </a:schemeClr>
              </a:solidFill>
              <a:latin typeface="微软雅黑" panose="020B0503020204020204" pitchFamily="2" charset="-122"/>
              <a:ea typeface="微软雅黑" panose="020B0503020204020204" pitchFamily="2" charset="-122"/>
            </a:endParaRPr>
          </a:p>
        </p:txBody>
      </p:sp>
      <p:sp>
        <p:nvSpPr>
          <p:cNvPr id="29" name="矩形 28"/>
          <p:cNvSpPr/>
          <p:nvPr/>
        </p:nvSpPr>
        <p:spPr>
          <a:xfrm>
            <a:off x="4377894" y="2322185"/>
            <a:ext cx="640080" cy="368300"/>
          </a:xfrm>
          <a:prstGeom prst="rect">
            <a:avLst/>
          </a:prstGeom>
        </p:spPr>
        <p:txBody>
          <a:bodyPr wrap="none">
            <a:spAutoFit/>
          </a:bodyPr>
          <a:lstStyle/>
          <a:p>
            <a:r>
              <a:rPr lang="zh-CN" altLang="en-US">
                <a:solidFill>
                  <a:schemeClr val="tx1">
                    <a:lumMod val="50000"/>
                    <a:lumOff val="50000"/>
                  </a:schemeClr>
                </a:solidFill>
                <a:latin typeface="微软雅黑" panose="020B0503020204020204" pitchFamily="2" charset="-122"/>
                <a:ea typeface="微软雅黑" panose="020B0503020204020204" pitchFamily="2" charset="-122"/>
                <a:cs typeface="微软雅黑" panose="020B0503020204020204" pitchFamily="2" charset="-122"/>
              </a:rPr>
              <a:t>时间</a:t>
            </a:r>
            <a:endParaRPr lang="zh-CN" altLang="en-US" dirty="0">
              <a:solidFill>
                <a:schemeClr val="tx1">
                  <a:lumMod val="50000"/>
                  <a:lumOff val="50000"/>
                </a:schemeClr>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11" name="矩形 10"/>
          <p:cNvSpPr/>
          <p:nvPr/>
        </p:nvSpPr>
        <p:spPr>
          <a:xfrm>
            <a:off x="4870471" y="3412738"/>
            <a:ext cx="868680" cy="368300"/>
          </a:xfrm>
          <a:prstGeom prst="rect">
            <a:avLst/>
          </a:prstGeom>
        </p:spPr>
        <p:txBody>
          <a:bodyPr wrap="none">
            <a:spAutoFit/>
          </a:bodyPr>
          <a:lstStyle/>
          <a:p>
            <a:r>
              <a:rPr lang="zh-CN" dirty="0">
                <a:solidFill>
                  <a:schemeClr val="tx1">
                    <a:lumMod val="50000"/>
                    <a:lumOff val="50000"/>
                  </a:schemeClr>
                </a:solidFill>
                <a:latin typeface="微软雅黑" panose="020B0503020204020204" pitchFamily="2" charset="-122"/>
                <a:ea typeface="微软雅黑" panose="020B0503020204020204" pitchFamily="2" charset="-122"/>
              </a:rPr>
              <a:t>活跃率</a:t>
            </a:r>
            <a:endParaRPr lang="zh-CN" dirty="0">
              <a:solidFill>
                <a:schemeClr val="tx1">
                  <a:lumMod val="50000"/>
                  <a:lumOff val="50000"/>
                </a:schemeClr>
              </a:solidFill>
              <a:latin typeface="微软雅黑" panose="020B0503020204020204" pitchFamily="2" charset="-122"/>
              <a:ea typeface="微软雅黑" panose="020B0503020204020204" pitchFamily="2" charset="-122"/>
            </a:endParaRPr>
          </a:p>
        </p:txBody>
      </p:sp>
      <p:sp>
        <p:nvSpPr>
          <p:cNvPr id="39" name="矩形 38"/>
          <p:cNvSpPr/>
          <p:nvPr/>
        </p:nvSpPr>
        <p:spPr>
          <a:xfrm>
            <a:off x="2347943" y="4858771"/>
            <a:ext cx="1783080" cy="368300"/>
          </a:xfrm>
          <a:prstGeom prst="rect">
            <a:avLst/>
          </a:prstGeom>
        </p:spPr>
        <p:txBody>
          <a:bodyPr wrap="none">
            <a:spAutoFit/>
          </a:bodyPr>
          <a:lstStyle/>
          <a:p>
            <a:r>
              <a:rPr lang="zh-CN" altLang="en-US" b="1">
                <a:solidFill>
                  <a:schemeClr val="tx1">
                    <a:lumMod val="50000"/>
                    <a:lumOff val="50000"/>
                  </a:schemeClr>
                </a:solidFill>
                <a:latin typeface="微软雅黑" panose="020B0503020204020204" pitchFamily="2" charset="-122"/>
                <a:ea typeface="微软雅黑" panose="020B0503020204020204" pitchFamily="2" charset="-122"/>
                <a:cs typeface="微软雅黑" panose="020B0503020204020204" pitchFamily="2" charset="-122"/>
              </a:rPr>
              <a:t>每一次消费行为</a:t>
            </a:r>
            <a:endParaRPr lang="zh-CN" altLang="en-US" b="1" dirty="0">
              <a:solidFill>
                <a:schemeClr val="tx1">
                  <a:lumMod val="50000"/>
                  <a:lumOff val="50000"/>
                </a:schemeClr>
              </a:solidFill>
              <a:latin typeface="微软雅黑" panose="020B0503020204020204" pitchFamily="2" charset="-122"/>
              <a:ea typeface="微软雅黑" panose="020B0503020204020204" pitchFamily="2" charset="-122"/>
              <a:cs typeface="微软雅黑" panose="020B0503020204020204" pitchFamily="2" charset="-122"/>
            </a:endParaRPr>
          </a:p>
        </p:txBody>
      </p:sp>
      <p:grpSp>
        <p:nvGrpSpPr>
          <p:cNvPr id="41" name="组 40"/>
          <p:cNvGrpSpPr/>
          <p:nvPr/>
        </p:nvGrpSpPr>
        <p:grpSpPr>
          <a:xfrm>
            <a:off x="2739514" y="3441700"/>
            <a:ext cx="922936" cy="1045196"/>
            <a:chOff x="6039012" y="2743076"/>
            <a:chExt cx="1589892" cy="1834625"/>
          </a:xfrm>
        </p:grpSpPr>
        <p:grpSp>
          <p:nvGrpSpPr>
            <p:cNvPr id="31" name="Group 1"/>
            <p:cNvGrpSpPr/>
            <p:nvPr/>
          </p:nvGrpSpPr>
          <p:grpSpPr>
            <a:xfrm>
              <a:off x="6039012" y="2743076"/>
              <a:ext cx="1589892" cy="1834625"/>
              <a:chOff x="4029636" y="1587389"/>
              <a:chExt cx="1589892" cy="1834059"/>
            </a:xfrm>
            <a:solidFill>
              <a:schemeClr val="tx1"/>
            </a:solidFill>
          </p:grpSpPr>
          <p:sp>
            <p:nvSpPr>
              <p:cNvPr id="32" name="Oval 11"/>
              <p:cNvSpPr/>
              <p:nvPr/>
            </p:nvSpPr>
            <p:spPr bwMode="auto">
              <a:xfrm>
                <a:off x="4050629" y="1764705"/>
                <a:ext cx="1430856" cy="1430856"/>
              </a:xfrm>
              <a:prstGeom prst="ellipse">
                <a:avLst/>
              </a:prstGeom>
              <a:solidFill>
                <a:srgbClr val="33315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a:latin typeface="微软雅黑" panose="020B0503020204020204" pitchFamily="2" charset="-122"/>
                  <a:ea typeface="微软雅黑" panose="020B0503020204020204" pitchFamily="2" charset="-122"/>
                  <a:sym typeface="Gill Sans" panose="020B0502020104020203" charset="0"/>
                </a:endParaRPr>
              </a:p>
            </p:txBody>
          </p:sp>
          <p:grpSp>
            <p:nvGrpSpPr>
              <p:cNvPr id="12" name="Group 9"/>
              <p:cNvGrpSpPr/>
              <p:nvPr/>
            </p:nvGrpSpPr>
            <p:grpSpPr>
              <a:xfrm>
                <a:off x="4029636" y="1587389"/>
                <a:ext cx="1589892" cy="1834059"/>
                <a:chOff x="2596238" y="184228"/>
                <a:chExt cx="4169688" cy="4810047"/>
              </a:xfrm>
              <a:grpFill/>
            </p:grpSpPr>
            <p:sp>
              <p:nvSpPr>
                <p:cNvPr id="13" name="Freeform 6"/>
                <p:cNvSpPr/>
                <p:nvPr/>
              </p:nvSpPr>
              <p:spPr bwMode="auto">
                <a:xfrm>
                  <a:off x="2596238" y="184228"/>
                  <a:ext cx="2339975" cy="4616450"/>
                </a:xfrm>
                <a:custGeom>
                  <a:avLst/>
                  <a:gdLst>
                    <a:gd name="T0" fmla="*/ 528 w 624"/>
                    <a:gd name="T1" fmla="*/ 1145 h 1231"/>
                    <a:gd name="T2" fmla="*/ 600 w 624"/>
                    <a:gd name="T3" fmla="*/ 1064 h 1231"/>
                    <a:gd name="T4" fmla="*/ 585 w 624"/>
                    <a:gd name="T5" fmla="*/ 1064 h 1231"/>
                    <a:gd name="T6" fmla="*/ 166 w 624"/>
                    <a:gd name="T7" fmla="*/ 646 h 1231"/>
                    <a:gd name="T8" fmla="*/ 421 w 624"/>
                    <a:gd name="T9" fmla="*/ 261 h 1231"/>
                    <a:gd name="T10" fmla="*/ 421 w 624"/>
                    <a:gd name="T11" fmla="*/ 328 h 1231"/>
                    <a:gd name="T12" fmla="*/ 503 w 624"/>
                    <a:gd name="T13" fmla="*/ 235 h 1231"/>
                    <a:gd name="T14" fmla="*/ 584 w 624"/>
                    <a:gd name="T15" fmla="*/ 144 h 1231"/>
                    <a:gd name="T16" fmla="*/ 497 w 624"/>
                    <a:gd name="T17" fmla="*/ 67 h 1231"/>
                    <a:gd name="T18" fmla="*/ 421 w 624"/>
                    <a:gd name="T19" fmla="*/ 0 h 1231"/>
                    <a:gd name="T20" fmla="*/ 421 w 624"/>
                    <a:gd name="T21" fmla="*/ 84 h 1231"/>
                    <a:gd name="T22" fmla="*/ 0 w 624"/>
                    <a:gd name="T23" fmla="*/ 646 h 1231"/>
                    <a:gd name="T24" fmla="*/ 585 w 624"/>
                    <a:gd name="T25" fmla="*/ 1231 h 1231"/>
                    <a:gd name="T26" fmla="*/ 624 w 624"/>
                    <a:gd name="T27" fmla="*/ 1230 h 1231"/>
                    <a:gd name="T28" fmla="*/ 528 w 624"/>
                    <a:gd name="T29" fmla="*/ 114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4" h="1231">
                      <a:moveTo>
                        <a:pt x="528" y="1145"/>
                      </a:moveTo>
                      <a:cubicBezTo>
                        <a:pt x="600" y="1064"/>
                        <a:pt x="600" y="1064"/>
                        <a:pt x="600" y="1064"/>
                      </a:cubicBezTo>
                      <a:cubicBezTo>
                        <a:pt x="595" y="1064"/>
                        <a:pt x="590" y="1064"/>
                        <a:pt x="585" y="1064"/>
                      </a:cubicBezTo>
                      <a:cubicBezTo>
                        <a:pt x="354" y="1064"/>
                        <a:pt x="166" y="877"/>
                        <a:pt x="166" y="646"/>
                      </a:cubicBezTo>
                      <a:cubicBezTo>
                        <a:pt x="166" y="473"/>
                        <a:pt x="271" y="324"/>
                        <a:pt x="421" y="261"/>
                      </a:cubicBezTo>
                      <a:cubicBezTo>
                        <a:pt x="421" y="328"/>
                        <a:pt x="421" y="328"/>
                        <a:pt x="421" y="328"/>
                      </a:cubicBezTo>
                      <a:cubicBezTo>
                        <a:pt x="503" y="235"/>
                        <a:pt x="503" y="235"/>
                        <a:pt x="503" y="235"/>
                      </a:cubicBezTo>
                      <a:cubicBezTo>
                        <a:pt x="584" y="144"/>
                        <a:pt x="584" y="144"/>
                        <a:pt x="584" y="144"/>
                      </a:cubicBezTo>
                      <a:cubicBezTo>
                        <a:pt x="497" y="67"/>
                        <a:pt x="497" y="67"/>
                        <a:pt x="497" y="67"/>
                      </a:cubicBezTo>
                      <a:cubicBezTo>
                        <a:pt x="421" y="0"/>
                        <a:pt x="421" y="0"/>
                        <a:pt x="421" y="0"/>
                      </a:cubicBezTo>
                      <a:cubicBezTo>
                        <a:pt x="421" y="84"/>
                        <a:pt x="421" y="84"/>
                        <a:pt x="421" y="84"/>
                      </a:cubicBezTo>
                      <a:cubicBezTo>
                        <a:pt x="177" y="155"/>
                        <a:pt x="0" y="380"/>
                        <a:pt x="0" y="646"/>
                      </a:cubicBezTo>
                      <a:cubicBezTo>
                        <a:pt x="0" y="969"/>
                        <a:pt x="262" y="1231"/>
                        <a:pt x="585" y="1231"/>
                      </a:cubicBezTo>
                      <a:cubicBezTo>
                        <a:pt x="598" y="1231"/>
                        <a:pt x="611" y="1230"/>
                        <a:pt x="624" y="1230"/>
                      </a:cubicBezTo>
                      <a:lnTo>
                        <a:pt x="528" y="1145"/>
                      </a:lnTo>
                      <a:close/>
                    </a:path>
                  </a:pathLst>
                </a:custGeom>
                <a:solidFill>
                  <a:srgbClr val="585770"/>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a:latin typeface="微软雅黑" panose="020B0503020204020204" pitchFamily="2" charset="-122"/>
                    <a:ea typeface="微软雅黑" panose="020B0503020204020204" pitchFamily="2" charset="-122"/>
                  </a:endParaRPr>
                </a:p>
              </p:txBody>
            </p:sp>
            <p:sp>
              <p:nvSpPr>
                <p:cNvPr id="35" name="Freeform 7"/>
                <p:cNvSpPr/>
                <p:nvPr/>
              </p:nvSpPr>
              <p:spPr bwMode="auto">
                <a:xfrm>
                  <a:off x="4462463" y="407988"/>
                  <a:ext cx="2303463" cy="4586287"/>
                </a:xfrm>
                <a:custGeom>
                  <a:avLst/>
                  <a:gdLst>
                    <a:gd name="T0" fmla="*/ 29 w 614"/>
                    <a:gd name="T1" fmla="*/ 0 h 1223"/>
                    <a:gd name="T2" fmla="*/ 0 w 614"/>
                    <a:gd name="T3" fmla="*/ 1 h 1223"/>
                    <a:gd name="T4" fmla="*/ 87 w 614"/>
                    <a:gd name="T5" fmla="*/ 78 h 1223"/>
                    <a:gd name="T6" fmla="*/ 8 w 614"/>
                    <a:gd name="T7" fmla="*/ 168 h 1223"/>
                    <a:gd name="T8" fmla="*/ 29 w 614"/>
                    <a:gd name="T9" fmla="*/ 167 h 1223"/>
                    <a:gd name="T10" fmla="*/ 448 w 614"/>
                    <a:gd name="T11" fmla="*/ 586 h 1223"/>
                    <a:gd name="T12" fmla="*/ 194 w 614"/>
                    <a:gd name="T13" fmla="*/ 970 h 1223"/>
                    <a:gd name="T14" fmla="*/ 194 w 614"/>
                    <a:gd name="T15" fmla="*/ 896 h 1223"/>
                    <a:gd name="T16" fmla="*/ 103 w 614"/>
                    <a:gd name="T17" fmla="*/ 998 h 1223"/>
                    <a:gd name="T18" fmla="*/ 31 w 614"/>
                    <a:gd name="T19" fmla="*/ 1079 h 1223"/>
                    <a:gd name="T20" fmla="*/ 126 w 614"/>
                    <a:gd name="T21" fmla="*/ 1163 h 1223"/>
                    <a:gd name="T22" fmla="*/ 194 w 614"/>
                    <a:gd name="T23" fmla="*/ 1223 h 1223"/>
                    <a:gd name="T24" fmla="*/ 194 w 614"/>
                    <a:gd name="T25" fmla="*/ 1147 h 1223"/>
                    <a:gd name="T26" fmla="*/ 614 w 614"/>
                    <a:gd name="T27" fmla="*/ 586 h 1223"/>
                    <a:gd name="T28" fmla="*/ 29 w 614"/>
                    <a:gd name="T29" fmla="*/ 0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4" h="1223">
                      <a:moveTo>
                        <a:pt x="29" y="0"/>
                      </a:moveTo>
                      <a:cubicBezTo>
                        <a:pt x="19" y="0"/>
                        <a:pt x="9" y="1"/>
                        <a:pt x="0" y="1"/>
                      </a:cubicBezTo>
                      <a:cubicBezTo>
                        <a:pt x="87" y="78"/>
                        <a:pt x="87" y="78"/>
                        <a:pt x="87" y="78"/>
                      </a:cubicBezTo>
                      <a:cubicBezTo>
                        <a:pt x="8" y="168"/>
                        <a:pt x="8" y="168"/>
                        <a:pt x="8" y="168"/>
                      </a:cubicBezTo>
                      <a:cubicBezTo>
                        <a:pt x="15" y="167"/>
                        <a:pt x="22" y="167"/>
                        <a:pt x="29" y="167"/>
                      </a:cubicBezTo>
                      <a:cubicBezTo>
                        <a:pt x="260" y="167"/>
                        <a:pt x="448" y="354"/>
                        <a:pt x="448" y="586"/>
                      </a:cubicBezTo>
                      <a:cubicBezTo>
                        <a:pt x="448" y="758"/>
                        <a:pt x="343" y="906"/>
                        <a:pt x="194" y="970"/>
                      </a:cubicBezTo>
                      <a:cubicBezTo>
                        <a:pt x="194" y="896"/>
                        <a:pt x="194" y="896"/>
                        <a:pt x="194" y="896"/>
                      </a:cubicBezTo>
                      <a:cubicBezTo>
                        <a:pt x="103" y="998"/>
                        <a:pt x="103" y="998"/>
                        <a:pt x="103" y="998"/>
                      </a:cubicBezTo>
                      <a:cubicBezTo>
                        <a:pt x="31" y="1079"/>
                        <a:pt x="31" y="1079"/>
                        <a:pt x="31" y="1079"/>
                      </a:cubicBezTo>
                      <a:cubicBezTo>
                        <a:pt x="126" y="1163"/>
                        <a:pt x="126" y="1163"/>
                        <a:pt x="126" y="1163"/>
                      </a:cubicBezTo>
                      <a:cubicBezTo>
                        <a:pt x="194" y="1223"/>
                        <a:pt x="194" y="1223"/>
                        <a:pt x="194" y="1223"/>
                      </a:cubicBezTo>
                      <a:cubicBezTo>
                        <a:pt x="194" y="1147"/>
                        <a:pt x="194" y="1147"/>
                        <a:pt x="194" y="1147"/>
                      </a:cubicBezTo>
                      <a:cubicBezTo>
                        <a:pt x="437" y="1076"/>
                        <a:pt x="614" y="851"/>
                        <a:pt x="614" y="586"/>
                      </a:cubicBezTo>
                      <a:cubicBezTo>
                        <a:pt x="614" y="262"/>
                        <a:pt x="352" y="0"/>
                        <a:pt x="29" y="0"/>
                      </a:cubicBezTo>
                      <a:close/>
                    </a:path>
                  </a:pathLst>
                </a:custGeom>
                <a:solidFill>
                  <a:srgbClr val="585770"/>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a:latin typeface="微软雅黑" panose="020B0503020204020204" pitchFamily="2" charset="-122"/>
                    <a:ea typeface="微软雅黑" panose="020B0503020204020204" pitchFamily="2" charset="-122"/>
                  </a:endParaRPr>
                </a:p>
              </p:txBody>
            </p:sp>
          </p:grpSp>
        </p:grpSp>
        <p:sp>
          <p:nvSpPr>
            <p:cNvPr id="15" name="任意多边形 2"/>
            <p:cNvSpPr/>
            <p:nvPr/>
          </p:nvSpPr>
          <p:spPr bwMode="auto">
            <a:xfrm>
              <a:off x="6643097" y="3337780"/>
              <a:ext cx="546654" cy="571376"/>
            </a:xfrm>
            <a:custGeom>
              <a:avLst/>
              <a:gdLst>
                <a:gd name="connsiteX0" fmla="*/ 150073 w 315913"/>
                <a:gd name="connsiteY0" fmla="*/ 184150 h 330200"/>
                <a:gd name="connsiteX1" fmla="*/ 140442 w 315913"/>
                <a:gd name="connsiteY1" fmla="*/ 188020 h 330200"/>
                <a:gd name="connsiteX2" fmla="*/ 137690 w 315913"/>
                <a:gd name="connsiteY2" fmla="*/ 190599 h 330200"/>
                <a:gd name="connsiteX3" fmla="*/ 137690 w 315913"/>
                <a:gd name="connsiteY3" fmla="*/ 199628 h 330200"/>
                <a:gd name="connsiteX4" fmla="*/ 136314 w 315913"/>
                <a:gd name="connsiteY4" fmla="*/ 200918 h 330200"/>
                <a:gd name="connsiteX5" fmla="*/ 134938 w 315913"/>
                <a:gd name="connsiteY5" fmla="*/ 203498 h 330200"/>
                <a:gd name="connsiteX6" fmla="*/ 137690 w 315913"/>
                <a:gd name="connsiteY6" fmla="*/ 221556 h 330200"/>
                <a:gd name="connsiteX7" fmla="*/ 140442 w 315913"/>
                <a:gd name="connsiteY7" fmla="*/ 225425 h 330200"/>
                <a:gd name="connsiteX8" fmla="*/ 144569 w 315913"/>
                <a:gd name="connsiteY8" fmla="*/ 224135 h 330200"/>
                <a:gd name="connsiteX9" fmla="*/ 154200 w 315913"/>
                <a:gd name="connsiteY9" fmla="*/ 211237 h 330200"/>
                <a:gd name="connsiteX10" fmla="*/ 155576 w 315913"/>
                <a:gd name="connsiteY10" fmla="*/ 208657 h 330200"/>
                <a:gd name="connsiteX11" fmla="*/ 155576 w 315913"/>
                <a:gd name="connsiteY11" fmla="*/ 188020 h 330200"/>
                <a:gd name="connsiteX12" fmla="*/ 152824 w 315913"/>
                <a:gd name="connsiteY12" fmla="*/ 185440 h 330200"/>
                <a:gd name="connsiteX13" fmla="*/ 150073 w 315913"/>
                <a:gd name="connsiteY13" fmla="*/ 184150 h 330200"/>
                <a:gd name="connsiteX14" fmla="*/ 105456 w 315913"/>
                <a:gd name="connsiteY14" fmla="*/ 184150 h 330200"/>
                <a:gd name="connsiteX15" fmla="*/ 101374 w 315913"/>
                <a:gd name="connsiteY15" fmla="*/ 185440 h 330200"/>
                <a:gd name="connsiteX16" fmla="*/ 100013 w 315913"/>
                <a:gd name="connsiteY16" fmla="*/ 188020 h 330200"/>
                <a:gd name="connsiteX17" fmla="*/ 100013 w 315913"/>
                <a:gd name="connsiteY17" fmla="*/ 208657 h 330200"/>
                <a:gd name="connsiteX18" fmla="*/ 100013 w 315913"/>
                <a:gd name="connsiteY18" fmla="*/ 211237 h 330200"/>
                <a:gd name="connsiteX19" fmla="*/ 110899 w 315913"/>
                <a:gd name="connsiteY19" fmla="*/ 224135 h 330200"/>
                <a:gd name="connsiteX20" fmla="*/ 113620 w 315913"/>
                <a:gd name="connsiteY20" fmla="*/ 225425 h 330200"/>
                <a:gd name="connsiteX21" fmla="*/ 114981 w 315913"/>
                <a:gd name="connsiteY21" fmla="*/ 225425 h 330200"/>
                <a:gd name="connsiteX22" fmla="*/ 117702 w 315913"/>
                <a:gd name="connsiteY22" fmla="*/ 221556 h 330200"/>
                <a:gd name="connsiteX23" fmla="*/ 119063 w 315913"/>
                <a:gd name="connsiteY23" fmla="*/ 203498 h 330200"/>
                <a:gd name="connsiteX24" fmla="*/ 117702 w 315913"/>
                <a:gd name="connsiteY24" fmla="*/ 200918 h 330200"/>
                <a:gd name="connsiteX25" fmla="*/ 116342 w 315913"/>
                <a:gd name="connsiteY25" fmla="*/ 199628 h 330200"/>
                <a:gd name="connsiteX26" fmla="*/ 116342 w 315913"/>
                <a:gd name="connsiteY26" fmla="*/ 190599 h 330200"/>
                <a:gd name="connsiteX27" fmla="*/ 113620 w 315913"/>
                <a:gd name="connsiteY27" fmla="*/ 188020 h 330200"/>
                <a:gd name="connsiteX28" fmla="*/ 105456 w 315913"/>
                <a:gd name="connsiteY28" fmla="*/ 184150 h 330200"/>
                <a:gd name="connsiteX29" fmla="*/ 110782 w 315913"/>
                <a:gd name="connsiteY29" fmla="*/ 92075 h 330200"/>
                <a:gd name="connsiteX30" fmla="*/ 85918 w 315913"/>
                <a:gd name="connsiteY30" fmla="*/ 98451 h 330200"/>
                <a:gd name="connsiteX31" fmla="*/ 84610 w 315913"/>
                <a:gd name="connsiteY31" fmla="*/ 101002 h 330200"/>
                <a:gd name="connsiteX32" fmla="*/ 84610 w 315913"/>
                <a:gd name="connsiteY32" fmla="*/ 107378 h 330200"/>
                <a:gd name="connsiteX33" fmla="*/ 81992 w 315913"/>
                <a:gd name="connsiteY33" fmla="*/ 107378 h 330200"/>
                <a:gd name="connsiteX34" fmla="*/ 79375 w 315913"/>
                <a:gd name="connsiteY34" fmla="*/ 111203 h 330200"/>
                <a:gd name="connsiteX35" fmla="*/ 79375 w 315913"/>
                <a:gd name="connsiteY35" fmla="*/ 116304 h 330200"/>
                <a:gd name="connsiteX36" fmla="*/ 80684 w 315913"/>
                <a:gd name="connsiteY36" fmla="*/ 120130 h 330200"/>
                <a:gd name="connsiteX37" fmla="*/ 84610 w 315913"/>
                <a:gd name="connsiteY37" fmla="*/ 121405 h 330200"/>
                <a:gd name="connsiteX38" fmla="*/ 84610 w 315913"/>
                <a:gd name="connsiteY38" fmla="*/ 122680 h 330200"/>
                <a:gd name="connsiteX39" fmla="*/ 96387 w 315913"/>
                <a:gd name="connsiteY39" fmla="*/ 152010 h 330200"/>
                <a:gd name="connsiteX40" fmla="*/ 117325 w 315913"/>
                <a:gd name="connsiteY40" fmla="*/ 169863 h 330200"/>
                <a:gd name="connsiteX41" fmla="*/ 136954 w 315913"/>
                <a:gd name="connsiteY41" fmla="*/ 169863 h 330200"/>
                <a:gd name="connsiteX42" fmla="*/ 157892 w 315913"/>
                <a:gd name="connsiteY42" fmla="*/ 152010 h 330200"/>
                <a:gd name="connsiteX43" fmla="*/ 170979 w 315913"/>
                <a:gd name="connsiteY43" fmla="*/ 122680 h 330200"/>
                <a:gd name="connsiteX44" fmla="*/ 170979 w 315913"/>
                <a:gd name="connsiteY44" fmla="*/ 121405 h 330200"/>
                <a:gd name="connsiteX45" fmla="*/ 173596 w 315913"/>
                <a:gd name="connsiteY45" fmla="*/ 120130 h 330200"/>
                <a:gd name="connsiteX46" fmla="*/ 176213 w 315913"/>
                <a:gd name="connsiteY46" fmla="*/ 116304 h 330200"/>
                <a:gd name="connsiteX47" fmla="*/ 176213 w 315913"/>
                <a:gd name="connsiteY47" fmla="*/ 111203 h 330200"/>
                <a:gd name="connsiteX48" fmla="*/ 172287 w 315913"/>
                <a:gd name="connsiteY48" fmla="*/ 107378 h 330200"/>
                <a:gd name="connsiteX49" fmla="*/ 169670 w 315913"/>
                <a:gd name="connsiteY49" fmla="*/ 107378 h 330200"/>
                <a:gd name="connsiteX50" fmla="*/ 169670 w 315913"/>
                <a:gd name="connsiteY50" fmla="*/ 106102 h 330200"/>
                <a:gd name="connsiteX51" fmla="*/ 165744 w 315913"/>
                <a:gd name="connsiteY51" fmla="*/ 106102 h 330200"/>
                <a:gd name="connsiteX52" fmla="*/ 151349 w 315913"/>
                <a:gd name="connsiteY52" fmla="*/ 108653 h 330200"/>
                <a:gd name="connsiteX53" fmla="*/ 130411 w 315913"/>
                <a:gd name="connsiteY53" fmla="*/ 99726 h 330200"/>
                <a:gd name="connsiteX54" fmla="*/ 110782 w 315913"/>
                <a:gd name="connsiteY54" fmla="*/ 92075 h 330200"/>
                <a:gd name="connsiteX55" fmla="*/ 233216 w 315913"/>
                <a:gd name="connsiteY55" fmla="*/ 38100 h 330200"/>
                <a:gd name="connsiteX56" fmla="*/ 239677 w 315913"/>
                <a:gd name="connsiteY56" fmla="*/ 45893 h 330200"/>
                <a:gd name="connsiteX57" fmla="*/ 239677 w 315913"/>
                <a:gd name="connsiteY57" fmla="*/ 53686 h 330200"/>
                <a:gd name="connsiteX58" fmla="*/ 253890 w 315913"/>
                <a:gd name="connsiteY58" fmla="*/ 60181 h 330200"/>
                <a:gd name="connsiteX59" fmla="*/ 255182 w 315913"/>
                <a:gd name="connsiteY59" fmla="*/ 66675 h 330200"/>
                <a:gd name="connsiteX60" fmla="*/ 250014 w 315913"/>
                <a:gd name="connsiteY60" fmla="*/ 71870 h 330200"/>
                <a:gd name="connsiteX61" fmla="*/ 247429 w 315913"/>
                <a:gd name="connsiteY61" fmla="*/ 73169 h 330200"/>
                <a:gd name="connsiteX62" fmla="*/ 239677 w 315913"/>
                <a:gd name="connsiteY62" fmla="*/ 70572 h 330200"/>
                <a:gd name="connsiteX63" fmla="*/ 231924 w 315913"/>
                <a:gd name="connsiteY63" fmla="*/ 67974 h 330200"/>
                <a:gd name="connsiteX64" fmla="*/ 225463 w 315913"/>
                <a:gd name="connsiteY64" fmla="*/ 71870 h 330200"/>
                <a:gd name="connsiteX65" fmla="*/ 226755 w 315913"/>
                <a:gd name="connsiteY65" fmla="*/ 74468 h 330200"/>
                <a:gd name="connsiteX66" fmla="*/ 233216 w 315913"/>
                <a:gd name="connsiteY66" fmla="*/ 75767 h 330200"/>
                <a:gd name="connsiteX67" fmla="*/ 248722 w 315913"/>
                <a:gd name="connsiteY67" fmla="*/ 80963 h 330200"/>
                <a:gd name="connsiteX68" fmla="*/ 257767 w 315913"/>
                <a:gd name="connsiteY68" fmla="*/ 87457 h 330200"/>
                <a:gd name="connsiteX69" fmla="*/ 260351 w 315913"/>
                <a:gd name="connsiteY69" fmla="*/ 99147 h 330200"/>
                <a:gd name="connsiteX70" fmla="*/ 253890 w 315913"/>
                <a:gd name="connsiteY70" fmla="*/ 113435 h 330200"/>
                <a:gd name="connsiteX71" fmla="*/ 239677 w 315913"/>
                <a:gd name="connsiteY71" fmla="*/ 119929 h 330200"/>
                <a:gd name="connsiteX72" fmla="*/ 239677 w 315913"/>
                <a:gd name="connsiteY72" fmla="*/ 131619 h 330200"/>
                <a:gd name="connsiteX73" fmla="*/ 233216 w 315913"/>
                <a:gd name="connsiteY73" fmla="*/ 138113 h 330200"/>
                <a:gd name="connsiteX74" fmla="*/ 225463 w 315913"/>
                <a:gd name="connsiteY74" fmla="*/ 131619 h 330200"/>
                <a:gd name="connsiteX75" fmla="*/ 225463 w 315913"/>
                <a:gd name="connsiteY75" fmla="*/ 121228 h 330200"/>
                <a:gd name="connsiteX76" fmla="*/ 206080 w 315913"/>
                <a:gd name="connsiteY76" fmla="*/ 109538 h 330200"/>
                <a:gd name="connsiteX77" fmla="*/ 206080 w 315913"/>
                <a:gd name="connsiteY77" fmla="*/ 103044 h 330200"/>
                <a:gd name="connsiteX78" fmla="*/ 211249 w 315913"/>
                <a:gd name="connsiteY78" fmla="*/ 99147 h 330200"/>
                <a:gd name="connsiteX79" fmla="*/ 216418 w 315913"/>
                <a:gd name="connsiteY79" fmla="*/ 97848 h 330200"/>
                <a:gd name="connsiteX80" fmla="*/ 222878 w 315913"/>
                <a:gd name="connsiteY80" fmla="*/ 100446 h 330200"/>
                <a:gd name="connsiteX81" fmla="*/ 233216 w 315913"/>
                <a:gd name="connsiteY81" fmla="*/ 105641 h 330200"/>
                <a:gd name="connsiteX82" fmla="*/ 239677 w 315913"/>
                <a:gd name="connsiteY82" fmla="*/ 101745 h 330200"/>
                <a:gd name="connsiteX83" fmla="*/ 238384 w 315913"/>
                <a:gd name="connsiteY83" fmla="*/ 97848 h 330200"/>
                <a:gd name="connsiteX84" fmla="*/ 231924 w 315913"/>
                <a:gd name="connsiteY84" fmla="*/ 96549 h 330200"/>
                <a:gd name="connsiteX85" fmla="*/ 211249 w 315913"/>
                <a:gd name="connsiteY85" fmla="*/ 87457 h 330200"/>
                <a:gd name="connsiteX86" fmla="*/ 206080 w 315913"/>
                <a:gd name="connsiteY86" fmla="*/ 74468 h 330200"/>
                <a:gd name="connsiteX87" fmla="*/ 211249 w 315913"/>
                <a:gd name="connsiteY87" fmla="*/ 60181 h 330200"/>
                <a:gd name="connsiteX88" fmla="*/ 225463 w 315913"/>
                <a:gd name="connsiteY88" fmla="*/ 53686 h 330200"/>
                <a:gd name="connsiteX89" fmla="*/ 225463 w 315913"/>
                <a:gd name="connsiteY89" fmla="*/ 45893 h 330200"/>
                <a:gd name="connsiteX90" fmla="*/ 233216 w 315913"/>
                <a:gd name="connsiteY90" fmla="*/ 38100 h 330200"/>
                <a:gd name="connsiteX91" fmla="*/ 117793 w 315913"/>
                <a:gd name="connsiteY91" fmla="*/ 25400 h 330200"/>
                <a:gd name="connsiteX92" fmla="*/ 135915 w 315913"/>
                <a:gd name="connsiteY92" fmla="*/ 25400 h 330200"/>
                <a:gd name="connsiteX93" fmla="*/ 190281 w 315913"/>
                <a:gd name="connsiteY93" fmla="*/ 79875 h 330200"/>
                <a:gd name="connsiteX94" fmla="*/ 190281 w 315913"/>
                <a:gd name="connsiteY94" fmla="*/ 96736 h 330200"/>
                <a:gd name="connsiteX95" fmla="*/ 192870 w 315913"/>
                <a:gd name="connsiteY95" fmla="*/ 107112 h 330200"/>
                <a:gd name="connsiteX96" fmla="*/ 192870 w 315913"/>
                <a:gd name="connsiteY96" fmla="*/ 118786 h 330200"/>
                <a:gd name="connsiteX97" fmla="*/ 186397 w 315913"/>
                <a:gd name="connsiteY97" fmla="*/ 131756 h 330200"/>
                <a:gd name="connsiteX98" fmla="*/ 183809 w 315913"/>
                <a:gd name="connsiteY98" fmla="*/ 140835 h 330200"/>
                <a:gd name="connsiteX99" fmla="*/ 172159 w 315913"/>
                <a:gd name="connsiteY99" fmla="*/ 162884 h 330200"/>
                <a:gd name="connsiteX100" fmla="*/ 163098 w 315913"/>
                <a:gd name="connsiteY100" fmla="*/ 173261 h 330200"/>
                <a:gd name="connsiteX101" fmla="*/ 169570 w 315913"/>
                <a:gd name="connsiteY101" fmla="*/ 181043 h 330200"/>
                <a:gd name="connsiteX102" fmla="*/ 208403 w 315913"/>
                <a:gd name="connsiteY102" fmla="*/ 192716 h 330200"/>
                <a:gd name="connsiteX103" fmla="*/ 252413 w 315913"/>
                <a:gd name="connsiteY103" fmla="*/ 319824 h 330200"/>
                <a:gd name="connsiteX104" fmla="*/ 242058 w 315913"/>
                <a:gd name="connsiteY104" fmla="*/ 330200 h 330200"/>
                <a:gd name="connsiteX105" fmla="*/ 10355 w 315913"/>
                <a:gd name="connsiteY105" fmla="*/ 330200 h 330200"/>
                <a:gd name="connsiteX106" fmla="*/ 0 w 315913"/>
                <a:gd name="connsiteY106" fmla="*/ 319824 h 330200"/>
                <a:gd name="connsiteX107" fmla="*/ 1294 w 315913"/>
                <a:gd name="connsiteY107" fmla="*/ 318527 h 330200"/>
                <a:gd name="connsiteX108" fmla="*/ 44010 w 315913"/>
                <a:gd name="connsiteY108" fmla="*/ 192716 h 330200"/>
                <a:gd name="connsiteX109" fmla="*/ 82843 w 315913"/>
                <a:gd name="connsiteY109" fmla="*/ 181043 h 330200"/>
                <a:gd name="connsiteX110" fmla="*/ 89315 w 315913"/>
                <a:gd name="connsiteY110" fmla="*/ 173261 h 330200"/>
                <a:gd name="connsiteX111" fmla="*/ 81549 w 315913"/>
                <a:gd name="connsiteY111" fmla="*/ 162884 h 330200"/>
                <a:gd name="connsiteX112" fmla="*/ 69899 w 315913"/>
                <a:gd name="connsiteY112" fmla="*/ 140835 h 330200"/>
                <a:gd name="connsiteX113" fmla="*/ 66016 w 315913"/>
                <a:gd name="connsiteY113" fmla="*/ 131756 h 330200"/>
                <a:gd name="connsiteX114" fmla="*/ 59543 w 315913"/>
                <a:gd name="connsiteY114" fmla="*/ 118786 h 330200"/>
                <a:gd name="connsiteX115" fmla="*/ 59543 w 315913"/>
                <a:gd name="connsiteY115" fmla="*/ 107112 h 330200"/>
                <a:gd name="connsiteX116" fmla="*/ 63427 w 315913"/>
                <a:gd name="connsiteY116" fmla="*/ 96736 h 330200"/>
                <a:gd name="connsiteX117" fmla="*/ 63427 w 315913"/>
                <a:gd name="connsiteY117" fmla="*/ 79875 h 330200"/>
                <a:gd name="connsiteX118" fmla="*/ 117793 w 315913"/>
                <a:gd name="connsiteY118" fmla="*/ 25400 h 330200"/>
                <a:gd name="connsiteX119" fmla="*/ 226732 w 315913"/>
                <a:gd name="connsiteY119" fmla="*/ 0 h 330200"/>
                <a:gd name="connsiteX120" fmla="*/ 315913 w 315913"/>
                <a:gd name="connsiteY120" fmla="*/ 89549 h 330200"/>
                <a:gd name="connsiteX121" fmla="*/ 226732 w 315913"/>
                <a:gd name="connsiteY121" fmla="*/ 177800 h 330200"/>
                <a:gd name="connsiteX122" fmla="*/ 187958 w 315913"/>
                <a:gd name="connsiteY122" fmla="*/ 170013 h 330200"/>
                <a:gd name="connsiteX123" fmla="*/ 197005 w 315913"/>
                <a:gd name="connsiteY123" fmla="*/ 153142 h 330200"/>
                <a:gd name="connsiteX124" fmla="*/ 226732 w 315913"/>
                <a:gd name="connsiteY124" fmla="*/ 159631 h 330200"/>
                <a:gd name="connsiteX125" fmla="*/ 296526 w 315913"/>
                <a:gd name="connsiteY125" fmla="*/ 89549 h 330200"/>
                <a:gd name="connsiteX126" fmla="*/ 226732 w 315913"/>
                <a:gd name="connsiteY126" fmla="*/ 19467 h 330200"/>
                <a:gd name="connsiteX127" fmla="*/ 185373 w 315913"/>
                <a:gd name="connsiteY127" fmla="*/ 32445 h 330200"/>
                <a:gd name="connsiteX128" fmla="*/ 169863 w 315913"/>
                <a:gd name="connsiteY128" fmla="*/ 20765 h 330200"/>
                <a:gd name="connsiteX129" fmla="*/ 226732 w 315913"/>
                <a:gd name="connsiteY12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315913" h="330200">
                  <a:moveTo>
                    <a:pt x="150073" y="184150"/>
                  </a:moveTo>
                  <a:cubicBezTo>
                    <a:pt x="147321" y="186730"/>
                    <a:pt x="143193" y="186730"/>
                    <a:pt x="140442" y="188020"/>
                  </a:cubicBezTo>
                  <a:cubicBezTo>
                    <a:pt x="139066" y="188020"/>
                    <a:pt x="137690" y="189310"/>
                    <a:pt x="137690" y="190599"/>
                  </a:cubicBezTo>
                  <a:cubicBezTo>
                    <a:pt x="137690" y="190599"/>
                    <a:pt x="137690" y="190599"/>
                    <a:pt x="137690" y="199628"/>
                  </a:cubicBezTo>
                  <a:cubicBezTo>
                    <a:pt x="137690" y="199628"/>
                    <a:pt x="136314" y="200918"/>
                    <a:pt x="136314" y="200918"/>
                  </a:cubicBezTo>
                  <a:cubicBezTo>
                    <a:pt x="134938" y="200918"/>
                    <a:pt x="134938" y="202208"/>
                    <a:pt x="134938" y="203498"/>
                  </a:cubicBezTo>
                  <a:lnTo>
                    <a:pt x="137690" y="221556"/>
                  </a:lnTo>
                  <a:cubicBezTo>
                    <a:pt x="137690" y="222845"/>
                    <a:pt x="139066" y="224135"/>
                    <a:pt x="140442" y="225425"/>
                  </a:cubicBezTo>
                  <a:cubicBezTo>
                    <a:pt x="141817" y="225425"/>
                    <a:pt x="143193" y="224135"/>
                    <a:pt x="144569" y="224135"/>
                  </a:cubicBezTo>
                  <a:cubicBezTo>
                    <a:pt x="144569" y="224135"/>
                    <a:pt x="144569" y="224135"/>
                    <a:pt x="154200" y="211237"/>
                  </a:cubicBezTo>
                  <a:cubicBezTo>
                    <a:pt x="155576" y="209947"/>
                    <a:pt x="155576" y="209947"/>
                    <a:pt x="155576" y="208657"/>
                  </a:cubicBezTo>
                  <a:cubicBezTo>
                    <a:pt x="155576" y="208657"/>
                    <a:pt x="155576" y="208657"/>
                    <a:pt x="155576" y="188020"/>
                  </a:cubicBezTo>
                  <a:cubicBezTo>
                    <a:pt x="155576" y="186730"/>
                    <a:pt x="154200" y="185440"/>
                    <a:pt x="152824" y="185440"/>
                  </a:cubicBezTo>
                  <a:cubicBezTo>
                    <a:pt x="152824" y="184150"/>
                    <a:pt x="151449" y="184150"/>
                    <a:pt x="150073" y="184150"/>
                  </a:cubicBezTo>
                  <a:close/>
                  <a:moveTo>
                    <a:pt x="105456" y="184150"/>
                  </a:moveTo>
                  <a:cubicBezTo>
                    <a:pt x="104095" y="184150"/>
                    <a:pt x="102735" y="184150"/>
                    <a:pt x="101374" y="185440"/>
                  </a:cubicBezTo>
                  <a:cubicBezTo>
                    <a:pt x="100013" y="185440"/>
                    <a:pt x="100013" y="186730"/>
                    <a:pt x="100013" y="188020"/>
                  </a:cubicBezTo>
                  <a:cubicBezTo>
                    <a:pt x="100013" y="188020"/>
                    <a:pt x="100013" y="188020"/>
                    <a:pt x="100013" y="208657"/>
                  </a:cubicBezTo>
                  <a:cubicBezTo>
                    <a:pt x="100013" y="209947"/>
                    <a:pt x="100013" y="209947"/>
                    <a:pt x="100013" y="211237"/>
                  </a:cubicBezTo>
                  <a:cubicBezTo>
                    <a:pt x="100013" y="211237"/>
                    <a:pt x="100013" y="211237"/>
                    <a:pt x="110899" y="224135"/>
                  </a:cubicBezTo>
                  <a:cubicBezTo>
                    <a:pt x="110899" y="224135"/>
                    <a:pt x="112260" y="225425"/>
                    <a:pt x="113620" y="225425"/>
                  </a:cubicBezTo>
                  <a:cubicBezTo>
                    <a:pt x="113620" y="225425"/>
                    <a:pt x="113620" y="225425"/>
                    <a:pt x="114981" y="225425"/>
                  </a:cubicBezTo>
                  <a:cubicBezTo>
                    <a:pt x="116342" y="224135"/>
                    <a:pt x="117702" y="222845"/>
                    <a:pt x="117702" y="221556"/>
                  </a:cubicBezTo>
                  <a:cubicBezTo>
                    <a:pt x="117702" y="221556"/>
                    <a:pt x="117702" y="221556"/>
                    <a:pt x="119063" y="203498"/>
                  </a:cubicBezTo>
                  <a:cubicBezTo>
                    <a:pt x="119063" y="202208"/>
                    <a:pt x="119063" y="200918"/>
                    <a:pt x="117702" y="200918"/>
                  </a:cubicBezTo>
                  <a:cubicBezTo>
                    <a:pt x="117702" y="200918"/>
                    <a:pt x="117702" y="199628"/>
                    <a:pt x="116342" y="199628"/>
                  </a:cubicBezTo>
                  <a:cubicBezTo>
                    <a:pt x="116342" y="199628"/>
                    <a:pt x="116342" y="199628"/>
                    <a:pt x="116342" y="190599"/>
                  </a:cubicBezTo>
                  <a:cubicBezTo>
                    <a:pt x="116342" y="189310"/>
                    <a:pt x="114981" y="188020"/>
                    <a:pt x="113620" y="188020"/>
                  </a:cubicBezTo>
                  <a:cubicBezTo>
                    <a:pt x="110899" y="186730"/>
                    <a:pt x="108177" y="186730"/>
                    <a:pt x="105456" y="184150"/>
                  </a:cubicBezTo>
                  <a:close/>
                  <a:moveTo>
                    <a:pt x="110782" y="92075"/>
                  </a:moveTo>
                  <a:cubicBezTo>
                    <a:pt x="100313" y="92075"/>
                    <a:pt x="91153" y="95901"/>
                    <a:pt x="85918" y="98451"/>
                  </a:cubicBezTo>
                  <a:cubicBezTo>
                    <a:pt x="84610" y="98451"/>
                    <a:pt x="84610" y="99726"/>
                    <a:pt x="84610" y="101002"/>
                  </a:cubicBezTo>
                  <a:cubicBezTo>
                    <a:pt x="84610" y="101002"/>
                    <a:pt x="84610" y="101002"/>
                    <a:pt x="84610" y="107378"/>
                  </a:cubicBezTo>
                  <a:cubicBezTo>
                    <a:pt x="84610" y="107378"/>
                    <a:pt x="84610" y="107378"/>
                    <a:pt x="81992" y="107378"/>
                  </a:cubicBezTo>
                  <a:cubicBezTo>
                    <a:pt x="80684" y="107378"/>
                    <a:pt x="79375" y="108653"/>
                    <a:pt x="79375" y="111203"/>
                  </a:cubicBezTo>
                  <a:cubicBezTo>
                    <a:pt x="79375" y="111203"/>
                    <a:pt x="79375" y="111203"/>
                    <a:pt x="79375" y="116304"/>
                  </a:cubicBezTo>
                  <a:cubicBezTo>
                    <a:pt x="79375" y="117579"/>
                    <a:pt x="79375" y="118855"/>
                    <a:pt x="80684" y="120130"/>
                  </a:cubicBezTo>
                  <a:cubicBezTo>
                    <a:pt x="80684" y="120130"/>
                    <a:pt x="80684" y="120130"/>
                    <a:pt x="84610" y="121405"/>
                  </a:cubicBezTo>
                  <a:cubicBezTo>
                    <a:pt x="84610" y="121405"/>
                    <a:pt x="84610" y="121405"/>
                    <a:pt x="84610" y="122680"/>
                  </a:cubicBezTo>
                  <a:cubicBezTo>
                    <a:pt x="85918" y="131607"/>
                    <a:pt x="89844" y="141808"/>
                    <a:pt x="96387" y="152010"/>
                  </a:cubicBezTo>
                  <a:cubicBezTo>
                    <a:pt x="105548" y="163487"/>
                    <a:pt x="113399" y="169863"/>
                    <a:pt x="117325" y="169863"/>
                  </a:cubicBezTo>
                  <a:cubicBezTo>
                    <a:pt x="117325" y="169863"/>
                    <a:pt x="117325" y="169863"/>
                    <a:pt x="136954" y="169863"/>
                  </a:cubicBezTo>
                  <a:cubicBezTo>
                    <a:pt x="140880" y="169863"/>
                    <a:pt x="148732" y="163487"/>
                    <a:pt x="157892" y="152010"/>
                  </a:cubicBezTo>
                  <a:cubicBezTo>
                    <a:pt x="164436" y="141808"/>
                    <a:pt x="169670" y="131607"/>
                    <a:pt x="170979" y="122680"/>
                  </a:cubicBezTo>
                  <a:cubicBezTo>
                    <a:pt x="170979" y="122680"/>
                    <a:pt x="170979" y="122680"/>
                    <a:pt x="170979" y="121405"/>
                  </a:cubicBezTo>
                  <a:cubicBezTo>
                    <a:pt x="170979" y="121405"/>
                    <a:pt x="170979" y="121405"/>
                    <a:pt x="173596" y="120130"/>
                  </a:cubicBezTo>
                  <a:cubicBezTo>
                    <a:pt x="174905" y="118855"/>
                    <a:pt x="176213" y="117579"/>
                    <a:pt x="176213" y="116304"/>
                  </a:cubicBezTo>
                  <a:cubicBezTo>
                    <a:pt x="176213" y="116304"/>
                    <a:pt x="176213" y="116304"/>
                    <a:pt x="176213" y="111203"/>
                  </a:cubicBezTo>
                  <a:cubicBezTo>
                    <a:pt x="176213" y="108653"/>
                    <a:pt x="173596" y="107378"/>
                    <a:pt x="172287" y="107378"/>
                  </a:cubicBezTo>
                  <a:cubicBezTo>
                    <a:pt x="172287" y="107378"/>
                    <a:pt x="172287" y="107378"/>
                    <a:pt x="169670" y="107378"/>
                  </a:cubicBezTo>
                  <a:cubicBezTo>
                    <a:pt x="169670" y="107378"/>
                    <a:pt x="169670" y="106102"/>
                    <a:pt x="169670" y="106102"/>
                  </a:cubicBezTo>
                  <a:cubicBezTo>
                    <a:pt x="168361" y="106102"/>
                    <a:pt x="167053" y="106102"/>
                    <a:pt x="165744" y="106102"/>
                  </a:cubicBezTo>
                  <a:cubicBezTo>
                    <a:pt x="160510" y="108653"/>
                    <a:pt x="156584" y="108653"/>
                    <a:pt x="151349" y="108653"/>
                  </a:cubicBezTo>
                  <a:cubicBezTo>
                    <a:pt x="143498" y="108653"/>
                    <a:pt x="136954" y="106102"/>
                    <a:pt x="130411" y="99726"/>
                  </a:cubicBezTo>
                  <a:cubicBezTo>
                    <a:pt x="125177" y="94626"/>
                    <a:pt x="118634" y="92075"/>
                    <a:pt x="110782" y="92075"/>
                  </a:cubicBezTo>
                  <a:close/>
                  <a:moveTo>
                    <a:pt x="233216" y="38100"/>
                  </a:moveTo>
                  <a:cubicBezTo>
                    <a:pt x="237092" y="38100"/>
                    <a:pt x="239677" y="41996"/>
                    <a:pt x="239677" y="45893"/>
                  </a:cubicBezTo>
                  <a:cubicBezTo>
                    <a:pt x="239677" y="45893"/>
                    <a:pt x="239677" y="45893"/>
                    <a:pt x="239677" y="53686"/>
                  </a:cubicBezTo>
                  <a:cubicBezTo>
                    <a:pt x="246137" y="54985"/>
                    <a:pt x="250014" y="56284"/>
                    <a:pt x="253890" y="60181"/>
                  </a:cubicBezTo>
                  <a:cubicBezTo>
                    <a:pt x="255182" y="62778"/>
                    <a:pt x="256475" y="65376"/>
                    <a:pt x="255182" y="66675"/>
                  </a:cubicBezTo>
                  <a:cubicBezTo>
                    <a:pt x="255182" y="69273"/>
                    <a:pt x="252598" y="70572"/>
                    <a:pt x="250014" y="71870"/>
                  </a:cubicBezTo>
                  <a:cubicBezTo>
                    <a:pt x="250014" y="71870"/>
                    <a:pt x="250014" y="71870"/>
                    <a:pt x="247429" y="73169"/>
                  </a:cubicBezTo>
                  <a:cubicBezTo>
                    <a:pt x="244845" y="74468"/>
                    <a:pt x="242261" y="73169"/>
                    <a:pt x="239677" y="70572"/>
                  </a:cubicBezTo>
                  <a:cubicBezTo>
                    <a:pt x="238384" y="69273"/>
                    <a:pt x="235800" y="67974"/>
                    <a:pt x="231924" y="67974"/>
                  </a:cubicBezTo>
                  <a:cubicBezTo>
                    <a:pt x="229339" y="67974"/>
                    <a:pt x="225463" y="69273"/>
                    <a:pt x="225463" y="71870"/>
                  </a:cubicBezTo>
                  <a:cubicBezTo>
                    <a:pt x="225463" y="73169"/>
                    <a:pt x="226755" y="73169"/>
                    <a:pt x="226755" y="74468"/>
                  </a:cubicBezTo>
                  <a:cubicBezTo>
                    <a:pt x="228047" y="74468"/>
                    <a:pt x="229339" y="75767"/>
                    <a:pt x="233216" y="75767"/>
                  </a:cubicBezTo>
                  <a:cubicBezTo>
                    <a:pt x="239677" y="78365"/>
                    <a:pt x="246137" y="79664"/>
                    <a:pt x="248722" y="80963"/>
                  </a:cubicBezTo>
                  <a:cubicBezTo>
                    <a:pt x="252598" y="82261"/>
                    <a:pt x="255182" y="84859"/>
                    <a:pt x="257767" y="87457"/>
                  </a:cubicBezTo>
                  <a:cubicBezTo>
                    <a:pt x="259059" y="90055"/>
                    <a:pt x="260351" y="93952"/>
                    <a:pt x="260351" y="99147"/>
                  </a:cubicBezTo>
                  <a:cubicBezTo>
                    <a:pt x="260351" y="104343"/>
                    <a:pt x="257767" y="109538"/>
                    <a:pt x="253890" y="113435"/>
                  </a:cubicBezTo>
                  <a:cubicBezTo>
                    <a:pt x="250014" y="117331"/>
                    <a:pt x="246137" y="119929"/>
                    <a:pt x="239677" y="119929"/>
                  </a:cubicBezTo>
                  <a:cubicBezTo>
                    <a:pt x="239677" y="119929"/>
                    <a:pt x="239677" y="119929"/>
                    <a:pt x="239677" y="131619"/>
                  </a:cubicBezTo>
                  <a:cubicBezTo>
                    <a:pt x="239677" y="135515"/>
                    <a:pt x="237092" y="138113"/>
                    <a:pt x="233216" y="138113"/>
                  </a:cubicBezTo>
                  <a:cubicBezTo>
                    <a:pt x="229339" y="138113"/>
                    <a:pt x="225463" y="135515"/>
                    <a:pt x="225463" y="131619"/>
                  </a:cubicBezTo>
                  <a:cubicBezTo>
                    <a:pt x="225463" y="131619"/>
                    <a:pt x="225463" y="131619"/>
                    <a:pt x="225463" y="121228"/>
                  </a:cubicBezTo>
                  <a:cubicBezTo>
                    <a:pt x="217710" y="119929"/>
                    <a:pt x="211249" y="116032"/>
                    <a:pt x="206080" y="109538"/>
                  </a:cubicBezTo>
                  <a:cubicBezTo>
                    <a:pt x="204788" y="108239"/>
                    <a:pt x="204788" y="105641"/>
                    <a:pt x="206080" y="103044"/>
                  </a:cubicBezTo>
                  <a:cubicBezTo>
                    <a:pt x="207372" y="100446"/>
                    <a:pt x="208665" y="99147"/>
                    <a:pt x="211249" y="99147"/>
                  </a:cubicBezTo>
                  <a:cubicBezTo>
                    <a:pt x="211249" y="99147"/>
                    <a:pt x="211249" y="99147"/>
                    <a:pt x="216418" y="97848"/>
                  </a:cubicBezTo>
                  <a:cubicBezTo>
                    <a:pt x="219002" y="97848"/>
                    <a:pt x="221586" y="99147"/>
                    <a:pt x="222878" y="100446"/>
                  </a:cubicBezTo>
                  <a:cubicBezTo>
                    <a:pt x="225463" y="104343"/>
                    <a:pt x="228047" y="105641"/>
                    <a:pt x="233216" y="105641"/>
                  </a:cubicBezTo>
                  <a:cubicBezTo>
                    <a:pt x="239677" y="105641"/>
                    <a:pt x="239677" y="101745"/>
                    <a:pt x="239677" y="101745"/>
                  </a:cubicBezTo>
                  <a:cubicBezTo>
                    <a:pt x="239677" y="100446"/>
                    <a:pt x="239677" y="99147"/>
                    <a:pt x="238384" y="97848"/>
                  </a:cubicBezTo>
                  <a:cubicBezTo>
                    <a:pt x="237092" y="97848"/>
                    <a:pt x="235800" y="96549"/>
                    <a:pt x="231924" y="96549"/>
                  </a:cubicBezTo>
                  <a:cubicBezTo>
                    <a:pt x="221586" y="93952"/>
                    <a:pt x="213833" y="91354"/>
                    <a:pt x="211249" y="87457"/>
                  </a:cubicBezTo>
                  <a:cubicBezTo>
                    <a:pt x="207372" y="83560"/>
                    <a:pt x="206080" y="79664"/>
                    <a:pt x="206080" y="74468"/>
                  </a:cubicBezTo>
                  <a:cubicBezTo>
                    <a:pt x="206080" y="69273"/>
                    <a:pt x="207372" y="65376"/>
                    <a:pt x="211249" y="60181"/>
                  </a:cubicBezTo>
                  <a:cubicBezTo>
                    <a:pt x="213833" y="56284"/>
                    <a:pt x="219002" y="53686"/>
                    <a:pt x="225463" y="53686"/>
                  </a:cubicBezTo>
                  <a:cubicBezTo>
                    <a:pt x="225463" y="53686"/>
                    <a:pt x="225463" y="53686"/>
                    <a:pt x="225463" y="45893"/>
                  </a:cubicBezTo>
                  <a:cubicBezTo>
                    <a:pt x="225463" y="41996"/>
                    <a:pt x="229339" y="38100"/>
                    <a:pt x="233216" y="38100"/>
                  </a:cubicBezTo>
                  <a:close/>
                  <a:moveTo>
                    <a:pt x="117793" y="25400"/>
                  </a:moveTo>
                  <a:cubicBezTo>
                    <a:pt x="117793" y="25400"/>
                    <a:pt x="117793" y="25400"/>
                    <a:pt x="135915" y="25400"/>
                  </a:cubicBezTo>
                  <a:cubicBezTo>
                    <a:pt x="165687" y="25400"/>
                    <a:pt x="190281" y="50043"/>
                    <a:pt x="190281" y="79875"/>
                  </a:cubicBezTo>
                  <a:cubicBezTo>
                    <a:pt x="190281" y="79875"/>
                    <a:pt x="190281" y="79875"/>
                    <a:pt x="190281" y="96736"/>
                  </a:cubicBezTo>
                  <a:cubicBezTo>
                    <a:pt x="191575" y="99330"/>
                    <a:pt x="192870" y="103221"/>
                    <a:pt x="192870" y="107112"/>
                  </a:cubicBezTo>
                  <a:cubicBezTo>
                    <a:pt x="192870" y="107112"/>
                    <a:pt x="192870" y="107112"/>
                    <a:pt x="192870" y="118786"/>
                  </a:cubicBezTo>
                  <a:cubicBezTo>
                    <a:pt x="192870" y="123974"/>
                    <a:pt x="190281" y="127865"/>
                    <a:pt x="186397" y="131756"/>
                  </a:cubicBezTo>
                  <a:cubicBezTo>
                    <a:pt x="186397" y="134350"/>
                    <a:pt x="185103" y="138241"/>
                    <a:pt x="183809" y="140835"/>
                  </a:cubicBezTo>
                  <a:cubicBezTo>
                    <a:pt x="179925" y="148617"/>
                    <a:pt x="176042" y="156399"/>
                    <a:pt x="172159" y="162884"/>
                  </a:cubicBezTo>
                  <a:cubicBezTo>
                    <a:pt x="169570" y="165478"/>
                    <a:pt x="166981" y="169369"/>
                    <a:pt x="163098" y="173261"/>
                  </a:cubicBezTo>
                  <a:cubicBezTo>
                    <a:pt x="166981" y="175855"/>
                    <a:pt x="168275" y="177152"/>
                    <a:pt x="169570" y="181043"/>
                  </a:cubicBezTo>
                  <a:cubicBezTo>
                    <a:pt x="169570" y="181043"/>
                    <a:pt x="169570" y="181043"/>
                    <a:pt x="208403" y="192716"/>
                  </a:cubicBezTo>
                  <a:cubicBezTo>
                    <a:pt x="235586" y="200498"/>
                    <a:pt x="252413" y="314636"/>
                    <a:pt x="252413" y="319824"/>
                  </a:cubicBezTo>
                  <a:cubicBezTo>
                    <a:pt x="252413" y="326309"/>
                    <a:pt x="247235" y="330200"/>
                    <a:pt x="242058" y="330200"/>
                  </a:cubicBezTo>
                  <a:cubicBezTo>
                    <a:pt x="242058" y="330200"/>
                    <a:pt x="242058" y="330200"/>
                    <a:pt x="10355" y="330200"/>
                  </a:cubicBezTo>
                  <a:cubicBezTo>
                    <a:pt x="5178" y="330200"/>
                    <a:pt x="0" y="326309"/>
                    <a:pt x="0" y="319824"/>
                  </a:cubicBezTo>
                  <a:cubicBezTo>
                    <a:pt x="0" y="319824"/>
                    <a:pt x="1294" y="318527"/>
                    <a:pt x="1294" y="318527"/>
                  </a:cubicBezTo>
                  <a:cubicBezTo>
                    <a:pt x="1294" y="318527"/>
                    <a:pt x="16827" y="200498"/>
                    <a:pt x="44010" y="192716"/>
                  </a:cubicBezTo>
                  <a:cubicBezTo>
                    <a:pt x="44010" y="192716"/>
                    <a:pt x="44010" y="192716"/>
                    <a:pt x="82843" y="181043"/>
                  </a:cubicBezTo>
                  <a:cubicBezTo>
                    <a:pt x="84138" y="177152"/>
                    <a:pt x="86727" y="175855"/>
                    <a:pt x="89315" y="173261"/>
                  </a:cubicBezTo>
                  <a:cubicBezTo>
                    <a:pt x="85432" y="169369"/>
                    <a:pt x="82843" y="165478"/>
                    <a:pt x="81549" y="162884"/>
                  </a:cubicBezTo>
                  <a:cubicBezTo>
                    <a:pt x="76371" y="156399"/>
                    <a:pt x="72488" y="148617"/>
                    <a:pt x="69899" y="140835"/>
                  </a:cubicBezTo>
                  <a:cubicBezTo>
                    <a:pt x="68604" y="138241"/>
                    <a:pt x="67310" y="134350"/>
                    <a:pt x="66016" y="131756"/>
                  </a:cubicBezTo>
                  <a:cubicBezTo>
                    <a:pt x="62132" y="127865"/>
                    <a:pt x="59543" y="123974"/>
                    <a:pt x="59543" y="118786"/>
                  </a:cubicBezTo>
                  <a:cubicBezTo>
                    <a:pt x="59543" y="118786"/>
                    <a:pt x="59543" y="118786"/>
                    <a:pt x="59543" y="107112"/>
                  </a:cubicBezTo>
                  <a:cubicBezTo>
                    <a:pt x="59543" y="103221"/>
                    <a:pt x="60838" y="99330"/>
                    <a:pt x="63427" y="96736"/>
                  </a:cubicBezTo>
                  <a:cubicBezTo>
                    <a:pt x="63427" y="96736"/>
                    <a:pt x="63427" y="96736"/>
                    <a:pt x="63427" y="79875"/>
                  </a:cubicBezTo>
                  <a:cubicBezTo>
                    <a:pt x="63427" y="50043"/>
                    <a:pt x="88021" y="25400"/>
                    <a:pt x="117793" y="25400"/>
                  </a:cubicBezTo>
                  <a:close/>
                  <a:moveTo>
                    <a:pt x="226732" y="0"/>
                  </a:moveTo>
                  <a:cubicBezTo>
                    <a:pt x="275846" y="0"/>
                    <a:pt x="315913" y="40232"/>
                    <a:pt x="315913" y="89549"/>
                  </a:cubicBezTo>
                  <a:cubicBezTo>
                    <a:pt x="315913" y="138866"/>
                    <a:pt x="275846" y="177800"/>
                    <a:pt x="226732" y="177800"/>
                  </a:cubicBezTo>
                  <a:cubicBezTo>
                    <a:pt x="212515" y="177800"/>
                    <a:pt x="199590" y="175205"/>
                    <a:pt x="187958" y="170013"/>
                  </a:cubicBezTo>
                  <a:cubicBezTo>
                    <a:pt x="191835" y="164822"/>
                    <a:pt x="194420" y="158333"/>
                    <a:pt x="197005" y="153142"/>
                  </a:cubicBezTo>
                  <a:cubicBezTo>
                    <a:pt x="206053" y="157035"/>
                    <a:pt x="216392" y="159631"/>
                    <a:pt x="226732" y="159631"/>
                  </a:cubicBezTo>
                  <a:cubicBezTo>
                    <a:pt x="265506" y="159631"/>
                    <a:pt x="296526" y="128483"/>
                    <a:pt x="296526" y="89549"/>
                  </a:cubicBezTo>
                  <a:cubicBezTo>
                    <a:pt x="296526" y="50614"/>
                    <a:pt x="265506" y="19467"/>
                    <a:pt x="226732" y="19467"/>
                  </a:cubicBezTo>
                  <a:cubicBezTo>
                    <a:pt x="211222" y="19467"/>
                    <a:pt x="197005" y="24658"/>
                    <a:pt x="185373" y="32445"/>
                  </a:cubicBezTo>
                  <a:cubicBezTo>
                    <a:pt x="180203" y="27254"/>
                    <a:pt x="176326" y="23360"/>
                    <a:pt x="169863" y="20765"/>
                  </a:cubicBezTo>
                  <a:cubicBezTo>
                    <a:pt x="185373" y="7787"/>
                    <a:pt x="204760" y="0"/>
                    <a:pt x="226732" y="0"/>
                  </a:cubicBezTo>
                  <a:close/>
                </a:path>
              </a:pathLst>
            </a:custGeom>
            <a:solidFill>
              <a:schemeClr val="bg1"/>
            </a:solidFill>
            <a:ln>
              <a:noFill/>
            </a:ln>
          </p:spPr>
          <p:txBody>
            <a:bodyPr anchor="ctr"/>
            <a:lstStyle/>
            <a:p>
              <a:pPr algn="ctr"/>
              <a:endParaRPr sz="1600">
                <a:latin typeface="微软雅黑" panose="020B0503020204020204" pitchFamily="2" charset="-122"/>
                <a:ea typeface="微软雅黑" panose="020B0503020204020204"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6"/>
          <p:cNvGrpSpPr/>
          <p:nvPr/>
        </p:nvGrpSpPr>
        <p:grpSpPr>
          <a:xfrm>
            <a:off x="1517015" y="1568093"/>
            <a:ext cx="9163050" cy="1523658"/>
            <a:chOff x="0" y="1539518"/>
            <a:chExt cx="9163050" cy="1523658"/>
          </a:xfrm>
        </p:grpSpPr>
        <p:sp>
          <p:nvSpPr>
            <p:cNvPr id="28" name="任意多边形 27"/>
            <p:cNvSpPr/>
            <p:nvPr/>
          </p:nvSpPr>
          <p:spPr>
            <a:xfrm>
              <a:off x="0" y="1539518"/>
              <a:ext cx="2296633" cy="1520456"/>
            </a:xfrm>
            <a:custGeom>
              <a:avLst/>
              <a:gdLst>
                <a:gd name="connsiteX0" fmla="*/ 0 w 2296633"/>
                <a:gd name="connsiteY0" fmla="*/ 10633 h 1520456"/>
                <a:gd name="connsiteX1" fmla="*/ 2296633 w 2296633"/>
                <a:gd name="connsiteY1" fmla="*/ 0 h 1520456"/>
                <a:gd name="connsiteX2" fmla="*/ 1339703 w 2296633"/>
                <a:gd name="connsiteY2" fmla="*/ 1520456 h 1520456"/>
                <a:gd name="connsiteX3" fmla="*/ 0 w 2296633"/>
                <a:gd name="connsiteY3" fmla="*/ 1520456 h 1520456"/>
                <a:gd name="connsiteX4" fmla="*/ 0 w 2296633"/>
                <a:gd name="connsiteY4" fmla="*/ 10633 h 1520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6633" h="1520456">
                  <a:moveTo>
                    <a:pt x="0" y="10633"/>
                  </a:moveTo>
                  <a:lnTo>
                    <a:pt x="2296633" y="0"/>
                  </a:lnTo>
                  <a:lnTo>
                    <a:pt x="1339703" y="1520456"/>
                  </a:lnTo>
                  <a:lnTo>
                    <a:pt x="0" y="1520456"/>
                  </a:lnTo>
                  <a:lnTo>
                    <a:pt x="0" y="10633"/>
                  </a:lnTo>
                  <a:close/>
                </a:path>
              </a:pathLst>
            </a:custGeom>
            <a:solidFill>
              <a:srgbClr val="EE9B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1325608" y="1539518"/>
              <a:ext cx="2764465" cy="1520456"/>
            </a:xfrm>
            <a:custGeom>
              <a:avLst/>
              <a:gdLst>
                <a:gd name="connsiteX0" fmla="*/ 935665 w 2764465"/>
                <a:gd name="connsiteY0" fmla="*/ 0 h 1520456"/>
                <a:gd name="connsiteX1" fmla="*/ 0 w 2764465"/>
                <a:gd name="connsiteY1" fmla="*/ 1520456 h 1520456"/>
                <a:gd name="connsiteX2" fmla="*/ 1839433 w 2764465"/>
                <a:gd name="connsiteY2" fmla="*/ 1520456 h 1520456"/>
                <a:gd name="connsiteX3" fmla="*/ 2764465 w 2764465"/>
                <a:gd name="connsiteY3" fmla="*/ 0 h 1520456"/>
                <a:gd name="connsiteX4" fmla="*/ 935665 w 2764465"/>
                <a:gd name="connsiteY4" fmla="*/ 0 h 1520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465" h="1520456">
                  <a:moveTo>
                    <a:pt x="935665" y="0"/>
                  </a:moveTo>
                  <a:lnTo>
                    <a:pt x="0" y="1520456"/>
                  </a:lnTo>
                  <a:lnTo>
                    <a:pt x="1839433" y="1520456"/>
                  </a:lnTo>
                  <a:lnTo>
                    <a:pt x="2764465" y="0"/>
                  </a:lnTo>
                  <a:lnTo>
                    <a:pt x="935665" y="0"/>
                  </a:lnTo>
                  <a:close/>
                </a:path>
              </a:pathLst>
            </a:custGeom>
            <a:blipFill dpi="0" rotWithShape="1">
              <a:blip r:embed="rId1" cstate="screen">
                <a:duotone>
                  <a:prstClr val="black"/>
                  <a:srgbClr val="D9C3A5">
                    <a:tint val="50000"/>
                    <a:satMod val="180000"/>
                  </a:srgbClr>
                </a:duotone>
              </a:blip>
              <a:srcRect/>
              <a:stretch>
                <a:fillRect l="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3153686" y="1539518"/>
              <a:ext cx="2764465" cy="1520456"/>
            </a:xfrm>
            <a:custGeom>
              <a:avLst/>
              <a:gdLst>
                <a:gd name="connsiteX0" fmla="*/ 935665 w 2764465"/>
                <a:gd name="connsiteY0" fmla="*/ 0 h 1520456"/>
                <a:gd name="connsiteX1" fmla="*/ 0 w 2764465"/>
                <a:gd name="connsiteY1" fmla="*/ 1520456 h 1520456"/>
                <a:gd name="connsiteX2" fmla="*/ 1839433 w 2764465"/>
                <a:gd name="connsiteY2" fmla="*/ 1520456 h 1520456"/>
                <a:gd name="connsiteX3" fmla="*/ 2764465 w 2764465"/>
                <a:gd name="connsiteY3" fmla="*/ 0 h 1520456"/>
                <a:gd name="connsiteX4" fmla="*/ 935665 w 2764465"/>
                <a:gd name="connsiteY4" fmla="*/ 0 h 1520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465" h="1520456">
                  <a:moveTo>
                    <a:pt x="935665" y="0"/>
                  </a:moveTo>
                  <a:lnTo>
                    <a:pt x="0" y="1520456"/>
                  </a:lnTo>
                  <a:lnTo>
                    <a:pt x="1839433" y="1520456"/>
                  </a:lnTo>
                  <a:lnTo>
                    <a:pt x="2764465" y="0"/>
                  </a:lnTo>
                  <a:lnTo>
                    <a:pt x="935665" y="0"/>
                  </a:lnTo>
                  <a:close/>
                </a:path>
              </a:pathLst>
            </a:custGeom>
            <a:blipFill dpi="0" rotWithShape="1">
              <a:blip r:embed="rId2" cstate="screen"/>
              <a:srcRect/>
              <a:stretch>
                <a:fillRect l="14000" r="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4988943" y="1539518"/>
              <a:ext cx="2764465" cy="1520456"/>
            </a:xfrm>
            <a:custGeom>
              <a:avLst/>
              <a:gdLst>
                <a:gd name="connsiteX0" fmla="*/ 935665 w 2764465"/>
                <a:gd name="connsiteY0" fmla="*/ 0 h 1520456"/>
                <a:gd name="connsiteX1" fmla="*/ 0 w 2764465"/>
                <a:gd name="connsiteY1" fmla="*/ 1520456 h 1520456"/>
                <a:gd name="connsiteX2" fmla="*/ 1839433 w 2764465"/>
                <a:gd name="connsiteY2" fmla="*/ 1520456 h 1520456"/>
                <a:gd name="connsiteX3" fmla="*/ 2764465 w 2764465"/>
                <a:gd name="connsiteY3" fmla="*/ 0 h 1520456"/>
                <a:gd name="connsiteX4" fmla="*/ 935665 w 2764465"/>
                <a:gd name="connsiteY4" fmla="*/ 0 h 1520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465" h="1520456">
                  <a:moveTo>
                    <a:pt x="935665" y="0"/>
                  </a:moveTo>
                  <a:lnTo>
                    <a:pt x="0" y="1520456"/>
                  </a:lnTo>
                  <a:lnTo>
                    <a:pt x="1839433" y="1520456"/>
                  </a:lnTo>
                  <a:lnTo>
                    <a:pt x="2764465" y="0"/>
                  </a:lnTo>
                  <a:lnTo>
                    <a:pt x="935665" y="0"/>
                  </a:lnTo>
                  <a:close/>
                </a:path>
              </a:pathLst>
            </a:cu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6815470" y="1539518"/>
              <a:ext cx="2339163" cy="1520456"/>
            </a:xfrm>
            <a:custGeom>
              <a:avLst/>
              <a:gdLst>
                <a:gd name="connsiteX0" fmla="*/ 935665 w 2339163"/>
                <a:gd name="connsiteY0" fmla="*/ 0 h 1520456"/>
                <a:gd name="connsiteX1" fmla="*/ 0 w 2339163"/>
                <a:gd name="connsiteY1" fmla="*/ 1520456 h 1520456"/>
                <a:gd name="connsiteX2" fmla="*/ 2339163 w 2339163"/>
                <a:gd name="connsiteY2" fmla="*/ 1509824 h 1520456"/>
                <a:gd name="connsiteX3" fmla="*/ 2339163 w 2339163"/>
                <a:gd name="connsiteY3" fmla="*/ 0 h 1520456"/>
                <a:gd name="connsiteX4" fmla="*/ 935665 w 2339163"/>
                <a:gd name="connsiteY4" fmla="*/ 0 h 1520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9163" h="1520456">
                  <a:moveTo>
                    <a:pt x="935665" y="0"/>
                  </a:moveTo>
                  <a:lnTo>
                    <a:pt x="0" y="1520456"/>
                  </a:lnTo>
                  <a:lnTo>
                    <a:pt x="2339163" y="1509824"/>
                  </a:lnTo>
                  <a:lnTo>
                    <a:pt x="2339163" y="0"/>
                  </a:lnTo>
                  <a:lnTo>
                    <a:pt x="935665" y="0"/>
                  </a:lnTo>
                  <a:close/>
                </a:path>
              </a:pathLst>
            </a:custGeom>
            <a:solidFill>
              <a:srgbClr val="EE9B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flipH="1">
              <a:off x="1331479" y="1539518"/>
              <a:ext cx="936104" cy="152365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3155735" y="1539518"/>
              <a:ext cx="936104" cy="151288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4979991" y="1539518"/>
              <a:ext cx="936104" cy="151288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6804248" y="1539518"/>
              <a:ext cx="936104" cy="151288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0" y="1539518"/>
              <a:ext cx="162337" cy="26422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0" y="1539518"/>
              <a:ext cx="289928" cy="4719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0" y="1539518"/>
              <a:ext cx="417519" cy="6795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0" y="1539518"/>
              <a:ext cx="545110" cy="88725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0" y="1539518"/>
              <a:ext cx="672701" cy="10949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8930760" y="2692383"/>
              <a:ext cx="222765" cy="36002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8819120" y="2496560"/>
              <a:ext cx="343930" cy="5558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8707478" y="2346916"/>
              <a:ext cx="436522" cy="70548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8484193" y="1990725"/>
              <a:ext cx="656918" cy="106168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8595836" y="2162175"/>
              <a:ext cx="550832" cy="89023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48"/>
            <p:cNvGrpSpPr/>
            <p:nvPr/>
          </p:nvGrpSpPr>
          <p:grpSpPr>
            <a:xfrm flipV="1">
              <a:off x="1288672" y="1543452"/>
              <a:ext cx="679206" cy="644202"/>
              <a:chOff x="1318352" y="1779662"/>
              <a:chExt cx="1386628" cy="1315166"/>
            </a:xfrm>
          </p:grpSpPr>
          <p:sp>
            <p:nvSpPr>
              <p:cNvPr id="50" name="等腰三角形 49"/>
              <p:cNvSpPr/>
              <p:nvPr/>
            </p:nvSpPr>
            <p:spPr>
              <a:xfrm rot="10800000" flipV="1">
                <a:off x="2009421" y="2433893"/>
                <a:ext cx="695559" cy="658121"/>
              </a:xfrm>
              <a:prstGeom prst="triangle">
                <a:avLst/>
              </a:prstGeom>
              <a:solidFill>
                <a:srgbClr val="40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rot="10800000" flipV="1">
                <a:off x="1662042" y="1779662"/>
                <a:ext cx="695559" cy="658121"/>
              </a:xfrm>
              <a:prstGeom prst="triangle">
                <a:avLst/>
              </a:prstGeom>
              <a:solidFill>
                <a:srgbClr val="40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flipV="1">
                <a:off x="1667629" y="2436707"/>
                <a:ext cx="695559" cy="658121"/>
              </a:xfrm>
              <a:prstGeom prst="triangle">
                <a:avLst/>
              </a:prstGeom>
              <a:solidFill>
                <a:srgbClr val="EE9B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rot="10800000" flipV="1">
                <a:off x="1318352" y="2436593"/>
                <a:ext cx="695559" cy="658121"/>
              </a:xfrm>
              <a:prstGeom prst="triangle">
                <a:avLst/>
              </a:prstGeom>
              <a:pattFill prst="wdDnDiag">
                <a:fgClr>
                  <a:srgbClr val="403D3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53"/>
            <p:cNvGrpSpPr/>
            <p:nvPr/>
          </p:nvGrpSpPr>
          <p:grpSpPr>
            <a:xfrm>
              <a:off x="7102777" y="2417728"/>
              <a:ext cx="679206" cy="644202"/>
              <a:chOff x="1318352" y="1779662"/>
              <a:chExt cx="1386628" cy="1315166"/>
            </a:xfrm>
          </p:grpSpPr>
          <p:sp>
            <p:nvSpPr>
              <p:cNvPr id="55" name="等腰三角形 54"/>
              <p:cNvSpPr/>
              <p:nvPr/>
            </p:nvSpPr>
            <p:spPr>
              <a:xfrm rot="10800000" flipV="1">
                <a:off x="2009421" y="2433893"/>
                <a:ext cx="695559" cy="658121"/>
              </a:xfrm>
              <a:prstGeom prst="triangle">
                <a:avLst/>
              </a:prstGeom>
              <a:solidFill>
                <a:srgbClr val="40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flipV="1">
                <a:off x="1662042" y="1779662"/>
                <a:ext cx="695559" cy="658121"/>
              </a:xfrm>
              <a:prstGeom prst="triangle">
                <a:avLst/>
              </a:prstGeom>
              <a:solidFill>
                <a:srgbClr val="40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nvSpPr>
            <p:spPr>
              <a:xfrm flipV="1">
                <a:off x="1667629" y="2436707"/>
                <a:ext cx="695559" cy="658121"/>
              </a:xfrm>
              <a:prstGeom prst="triangle">
                <a:avLst/>
              </a:prstGeom>
              <a:solidFill>
                <a:srgbClr val="EE9B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rot="10800000" flipV="1">
                <a:off x="1318352" y="2436593"/>
                <a:ext cx="695559" cy="658121"/>
              </a:xfrm>
              <a:prstGeom prst="triangle">
                <a:avLst/>
              </a:prstGeom>
              <a:pattFill prst="wdDnDiag">
                <a:fgClr>
                  <a:srgbClr val="403D3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7" name="TextBox 42"/>
          <p:cNvSpPr txBox="1"/>
          <p:nvPr/>
        </p:nvSpPr>
        <p:spPr>
          <a:xfrm>
            <a:off x="1807210" y="3322320"/>
            <a:ext cx="2515235" cy="460375"/>
          </a:xfrm>
          <a:prstGeom prst="rect">
            <a:avLst/>
          </a:prstGeom>
          <a:noFill/>
        </p:spPr>
        <p:txBody>
          <a:bodyPr wrap="square" rtlCol="0">
            <a:spAutoFit/>
          </a:bodyPr>
          <a:lstStyle/>
          <a:p>
            <a:pPr algn="ctr">
              <a:lnSpc>
                <a:spcPct val="150000"/>
              </a:lnSpc>
              <a:buFont typeface="Arial" panose="020B0604020202020204" pitchFamily="34" charset="0"/>
              <a:buNone/>
              <a:defRPr/>
            </a:pPr>
            <a:r>
              <a:rPr lang="zh-CN" altLang="en-US" sz="1600" b="1" dirty="0" smtClean="0">
                <a:latin typeface="微软雅黑" panose="020B0503020204020204" pitchFamily="2" charset="-122"/>
                <a:ea typeface="微软雅黑" panose="020B0503020204020204" pitchFamily="2" charset="-122"/>
                <a:cs typeface="+mn-ea"/>
                <a:sym typeface="+mn-ea"/>
              </a:rPr>
              <a:t>平台搭建  粉丝导流</a:t>
            </a:r>
            <a:endParaRPr lang="zh-CN" altLang="en-US" sz="1600" b="1" dirty="0">
              <a:latin typeface="Segoe Print" panose="02000600000000000000" charset="0"/>
              <a:cs typeface="Segoe Print" panose="02000600000000000000" charset="0"/>
            </a:endParaRPr>
          </a:p>
        </p:txBody>
      </p:sp>
      <p:sp>
        <p:nvSpPr>
          <p:cNvPr id="48" name="TextBox 43"/>
          <p:cNvSpPr txBox="1"/>
          <p:nvPr/>
        </p:nvSpPr>
        <p:spPr>
          <a:xfrm>
            <a:off x="2115231" y="3865585"/>
            <a:ext cx="1899770" cy="1670073"/>
          </a:xfrm>
          <a:prstGeom prst="rect">
            <a:avLst/>
          </a:prstGeom>
          <a:noFill/>
        </p:spPr>
        <p:txBody>
          <a:bodyPr wrap="square" rtlCol="0">
            <a:spAutoFit/>
          </a:bodyPr>
          <a:lstStyle/>
          <a:p>
            <a:pPr algn="ctr">
              <a:lnSpc>
                <a:spcPct val="150000"/>
              </a:lnSpc>
              <a:defRPr/>
            </a:pPr>
            <a:r>
              <a:rPr lang="zh-CN" altLang="en-US" sz="1400" dirty="0" smtClean="0">
                <a:latin typeface="微软雅黑" panose="020B0503020204020204" pitchFamily="2" charset="-122"/>
                <a:ea typeface="微软雅黑" panose="020B0503020204020204" pitchFamily="2" charset="-122"/>
                <a:cs typeface="+mn-ea"/>
                <a:sym typeface="+mn-ea"/>
              </a:rPr>
              <a:t>数字平台搭建</a:t>
            </a:r>
            <a:endParaRPr lang="zh-CN" altLang="en-US" sz="1400" dirty="0" smtClean="0">
              <a:latin typeface="微软雅黑" panose="020B0503020204020204" pitchFamily="2" charset="-122"/>
              <a:ea typeface="微软雅黑" panose="020B0503020204020204" pitchFamily="2" charset="-122"/>
              <a:cs typeface="+mn-ea"/>
              <a:sym typeface="+mn-ea"/>
            </a:endParaRPr>
          </a:p>
          <a:p>
            <a:pPr algn="ctr">
              <a:lnSpc>
                <a:spcPct val="150000"/>
              </a:lnSpc>
              <a:defRPr/>
            </a:pPr>
            <a:r>
              <a:rPr lang="zh-CN" altLang="en-US" sz="1400" dirty="0" smtClean="0">
                <a:latin typeface="微软雅黑" panose="020B0503020204020204" pitchFamily="2" charset="-122"/>
                <a:ea typeface="微软雅黑" panose="020B0503020204020204" pitchFamily="2" charset="-122"/>
                <a:cs typeface="+mn-ea"/>
                <a:sym typeface="+mn-ea"/>
              </a:rPr>
              <a:t>引流微信服务号</a:t>
            </a:r>
            <a:endParaRPr lang="zh-CN" altLang="en-US" sz="1400" dirty="0" smtClean="0">
              <a:solidFill>
                <a:schemeClr val="tx1"/>
              </a:solidFill>
              <a:latin typeface="微软雅黑" panose="020B0503020204020204" pitchFamily="2" charset="-122"/>
              <a:ea typeface="微软雅黑" panose="020B0503020204020204" pitchFamily="2" charset="-122"/>
              <a:cs typeface="+mn-ea"/>
              <a:sym typeface="+mn-ea"/>
            </a:endParaRPr>
          </a:p>
          <a:p>
            <a:pPr algn="ctr">
              <a:lnSpc>
                <a:spcPct val="150000"/>
              </a:lnSpc>
              <a:buFont typeface="Arial" panose="020B0604020202020204" pitchFamily="34" charset="0"/>
              <a:buNone/>
              <a:defRPr/>
            </a:pPr>
            <a:r>
              <a:rPr lang="zh-CN" altLang="en-US" sz="1400" dirty="0" smtClean="0">
                <a:latin typeface="微软雅黑" panose="020B0503020204020204" pitchFamily="2" charset="-122"/>
                <a:ea typeface="微软雅黑" panose="020B0503020204020204" pitchFamily="2" charset="-122"/>
                <a:cs typeface="+mn-ea"/>
                <a:sym typeface="+mn-ea"/>
              </a:rPr>
              <a:t>多品牌活动启动</a:t>
            </a:r>
            <a:endParaRPr lang="zh-CN" altLang="en-US" sz="1400" dirty="0" smtClean="0">
              <a:latin typeface="微软雅黑" panose="020B0503020204020204" pitchFamily="2" charset="-122"/>
              <a:ea typeface="微软雅黑" panose="020B0503020204020204" pitchFamily="2" charset="-122"/>
              <a:cs typeface="+mn-ea"/>
              <a:sym typeface="+mn-ea"/>
            </a:endParaRPr>
          </a:p>
          <a:p>
            <a:pPr algn="ctr">
              <a:lnSpc>
                <a:spcPct val="150000"/>
              </a:lnSpc>
              <a:buFont typeface="Arial" panose="020B0604020202020204" pitchFamily="34" charset="0"/>
              <a:buNone/>
              <a:defRPr/>
            </a:pPr>
            <a:r>
              <a:rPr lang="zh-CN" altLang="en-US" sz="1400" dirty="0" smtClean="0">
                <a:latin typeface="微软雅黑" panose="020B0503020204020204" pitchFamily="2" charset="-122"/>
                <a:ea typeface="微软雅黑" panose="020B0503020204020204" pitchFamily="2" charset="-122"/>
                <a:cs typeface="+mn-ea"/>
                <a:sym typeface="+mn-ea"/>
              </a:rPr>
              <a:t>针对性奖品投放</a:t>
            </a:r>
            <a:endParaRPr lang="zh-CN" altLang="en-US" sz="1400" dirty="0" smtClean="0">
              <a:latin typeface="微软雅黑" panose="020B0503020204020204" pitchFamily="2" charset="-122"/>
              <a:ea typeface="微软雅黑" panose="020B0503020204020204" pitchFamily="2" charset="-122"/>
              <a:cs typeface="+mn-ea"/>
              <a:sym typeface="+mn-ea"/>
            </a:endParaRPr>
          </a:p>
          <a:p>
            <a:pPr algn="ctr">
              <a:lnSpc>
                <a:spcPct val="150000"/>
              </a:lnSpc>
              <a:buFont typeface="Arial" panose="020B0604020202020204" pitchFamily="34" charset="0"/>
              <a:buNone/>
              <a:defRPr/>
            </a:pPr>
            <a:r>
              <a:rPr lang="zh-CN" altLang="en-US" sz="1400" dirty="0" smtClean="0">
                <a:latin typeface="微软雅黑" panose="020B0503020204020204" pitchFamily="2" charset="-122"/>
                <a:ea typeface="微软雅黑" panose="020B0503020204020204" pitchFamily="2" charset="-122"/>
                <a:cs typeface="+mn-ea"/>
                <a:sym typeface="+mn-ea"/>
              </a:rPr>
              <a:t>企业数字化版图雏形</a:t>
            </a:r>
            <a:endParaRPr lang="zh-CN" altLang="en-US" sz="1400" dirty="0" smtClean="0">
              <a:solidFill>
                <a:schemeClr val="tx1"/>
              </a:solidFill>
              <a:latin typeface="微软雅黑" panose="020B0503020204020204" pitchFamily="2" charset="-122"/>
              <a:ea typeface="微软雅黑" panose="020B0503020204020204" pitchFamily="2" charset="-122"/>
              <a:cs typeface="+mn-ea"/>
              <a:sym typeface="+mn-ea"/>
            </a:endParaRPr>
          </a:p>
        </p:txBody>
      </p:sp>
      <p:cxnSp>
        <p:nvCxnSpPr>
          <p:cNvPr id="59" name="直接连接符 58"/>
          <p:cNvCxnSpPr/>
          <p:nvPr/>
        </p:nvCxnSpPr>
        <p:spPr>
          <a:xfrm flipH="1">
            <a:off x="4681220" y="3388360"/>
            <a:ext cx="635" cy="2110740"/>
          </a:xfrm>
          <a:prstGeom prst="line">
            <a:avLst/>
          </a:prstGeom>
          <a:ln w="12700">
            <a:solidFill>
              <a:srgbClr val="403D3C"/>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623810" y="3388360"/>
            <a:ext cx="1270" cy="2110740"/>
          </a:xfrm>
          <a:prstGeom prst="line">
            <a:avLst/>
          </a:prstGeom>
          <a:ln w="12700">
            <a:solidFill>
              <a:srgbClr val="403D3C"/>
            </a:solidFill>
          </a:ln>
        </p:spPr>
        <p:style>
          <a:lnRef idx="1">
            <a:schemeClr val="accent1"/>
          </a:lnRef>
          <a:fillRef idx="0">
            <a:schemeClr val="accent1"/>
          </a:fillRef>
          <a:effectRef idx="0">
            <a:schemeClr val="accent1"/>
          </a:effectRef>
          <a:fontRef idx="minor">
            <a:schemeClr val="tx1"/>
          </a:fontRef>
        </p:style>
      </p:cxnSp>
      <p:sp>
        <p:nvSpPr>
          <p:cNvPr id="61" name="TextBox 47"/>
          <p:cNvSpPr txBox="1"/>
          <p:nvPr/>
        </p:nvSpPr>
        <p:spPr>
          <a:xfrm>
            <a:off x="5307397" y="3322501"/>
            <a:ext cx="2016224" cy="460375"/>
          </a:xfrm>
          <a:prstGeom prst="rect">
            <a:avLst/>
          </a:prstGeom>
          <a:noFill/>
        </p:spPr>
        <p:txBody>
          <a:bodyPr wrap="square" rtlCol="0">
            <a:spAutoFit/>
          </a:bodyPr>
          <a:lstStyle/>
          <a:p>
            <a:pPr algn="ctr">
              <a:lnSpc>
                <a:spcPct val="150000"/>
              </a:lnSpc>
              <a:buFont typeface="Arial" panose="020B0604020202020204" pitchFamily="34" charset="0"/>
              <a:buNone/>
              <a:defRPr/>
            </a:pPr>
            <a:r>
              <a:rPr lang="zh-CN" altLang="en-US" sz="1600" b="1" dirty="0" smtClean="0">
                <a:latin typeface="微软雅黑" panose="020B0503020204020204" pitchFamily="2" charset="-122"/>
                <a:ea typeface="微软雅黑" panose="020B0503020204020204" pitchFamily="2" charset="-122"/>
                <a:cs typeface="+mn-ea"/>
                <a:sym typeface="+mn-ea"/>
              </a:rPr>
              <a:t>活跃平台  引流商户</a:t>
            </a:r>
            <a:endParaRPr lang="zh-CN" altLang="en-US" sz="1600" b="1" dirty="0">
              <a:latin typeface="Segoe Print" panose="02000600000000000000" charset="0"/>
              <a:cs typeface="Segoe Print" panose="02000600000000000000" charset="0"/>
            </a:endParaRPr>
          </a:p>
        </p:txBody>
      </p:sp>
      <p:sp>
        <p:nvSpPr>
          <p:cNvPr id="62" name="TextBox 58"/>
          <p:cNvSpPr txBox="1"/>
          <p:nvPr/>
        </p:nvSpPr>
        <p:spPr>
          <a:xfrm>
            <a:off x="5365754" y="3865585"/>
            <a:ext cx="1899770" cy="1706880"/>
          </a:xfrm>
          <a:prstGeom prst="rect">
            <a:avLst/>
          </a:prstGeom>
          <a:noFill/>
        </p:spPr>
        <p:txBody>
          <a:bodyPr wrap="square" rtlCol="0">
            <a:spAutoFit/>
          </a:bodyPr>
          <a:lstStyle/>
          <a:p>
            <a:pPr algn="ctr">
              <a:lnSpc>
                <a:spcPct val="150000"/>
              </a:lnSpc>
              <a:defRPr/>
            </a:pPr>
            <a:r>
              <a:rPr lang="zh-CN" altLang="en-US" sz="1400" smtClean="0">
                <a:latin typeface="微软雅黑" panose="020B0503020204020204" pitchFamily="2" charset="-122"/>
                <a:ea typeface="微软雅黑" panose="020B0503020204020204" pitchFamily="2" charset="-122"/>
                <a:cs typeface="+mn-ea"/>
                <a:sym typeface="+mn-ea"/>
              </a:rPr>
              <a:t>互动玩法升级</a:t>
            </a:r>
            <a:endParaRPr lang="zh-CN" altLang="en-US" sz="1400" smtClean="0">
              <a:latin typeface="微软雅黑" panose="020B0503020204020204" pitchFamily="2" charset="-122"/>
              <a:ea typeface="微软雅黑" panose="020B0503020204020204" pitchFamily="2" charset="-122"/>
              <a:cs typeface="+mn-ea"/>
              <a:sym typeface="+mn-ea"/>
            </a:endParaRPr>
          </a:p>
          <a:p>
            <a:pPr algn="ctr">
              <a:lnSpc>
                <a:spcPct val="150000"/>
              </a:lnSpc>
              <a:defRPr/>
            </a:pPr>
            <a:r>
              <a:rPr lang="zh-CN" altLang="en-US" sz="1400" smtClean="0">
                <a:latin typeface="微软雅黑" panose="020B0503020204020204" pitchFamily="2" charset="-122"/>
                <a:ea typeface="微软雅黑" panose="020B0503020204020204" pitchFamily="2" charset="-122"/>
              </a:rPr>
              <a:t>奖品类型升级</a:t>
            </a:r>
            <a:endParaRPr lang="zh-CN" altLang="en-US" sz="1400" smtClean="0">
              <a:latin typeface="微软雅黑" panose="020B0503020204020204" pitchFamily="2" charset="-122"/>
              <a:ea typeface="微软雅黑" panose="020B0503020204020204" pitchFamily="2" charset="-122"/>
            </a:endParaRPr>
          </a:p>
          <a:p>
            <a:pPr algn="ctr">
              <a:lnSpc>
                <a:spcPct val="150000"/>
              </a:lnSpc>
              <a:defRPr/>
            </a:pPr>
            <a:r>
              <a:rPr lang="zh-CN" altLang="en-US" sz="1400" smtClean="0">
                <a:latin typeface="微软雅黑" panose="020B0503020204020204" pitchFamily="2" charset="-122"/>
                <a:ea typeface="微软雅黑" panose="020B0503020204020204" pitchFamily="2" charset="-122"/>
                <a:cs typeface="+mn-ea"/>
                <a:sym typeface="+mn-ea"/>
              </a:rPr>
              <a:t>商户活动启动</a:t>
            </a:r>
            <a:endParaRPr lang="zh-CN" altLang="en-US" sz="1400" smtClean="0">
              <a:latin typeface="微软雅黑" panose="020B0503020204020204" pitchFamily="2" charset="-122"/>
              <a:ea typeface="微软雅黑" panose="020B0503020204020204" pitchFamily="2" charset="-122"/>
              <a:cs typeface="+mn-ea"/>
              <a:sym typeface="+mn-ea"/>
            </a:endParaRPr>
          </a:p>
          <a:p>
            <a:pPr algn="ctr">
              <a:lnSpc>
                <a:spcPct val="150000"/>
              </a:lnSpc>
              <a:defRPr/>
            </a:pPr>
            <a:r>
              <a:rPr lang="zh-CN" altLang="en-US" sz="1400" smtClean="0">
                <a:latin typeface="微软雅黑" panose="020B0503020204020204" pitchFamily="2" charset="-122"/>
                <a:ea typeface="微软雅黑" panose="020B0503020204020204" pitchFamily="2" charset="-122"/>
                <a:cs typeface="+mn-ea"/>
                <a:sym typeface="+mn-ea"/>
              </a:rPr>
              <a:t>获取商户标签</a:t>
            </a:r>
            <a:endParaRPr lang="zh-CN" altLang="en-US" sz="1400" smtClean="0">
              <a:latin typeface="微软雅黑" panose="020B0503020204020204" pitchFamily="2" charset="-122"/>
              <a:ea typeface="微软雅黑" panose="020B0503020204020204" pitchFamily="2" charset="-122"/>
              <a:cs typeface="+mn-ea"/>
              <a:sym typeface="+mn-ea"/>
            </a:endParaRPr>
          </a:p>
          <a:p>
            <a:pPr algn="ctr">
              <a:lnSpc>
                <a:spcPct val="150000"/>
              </a:lnSpc>
              <a:defRPr/>
            </a:pPr>
            <a:r>
              <a:rPr lang="zh-CN" altLang="en-US" sz="1400" smtClean="0">
                <a:latin typeface="微软雅黑" panose="020B0503020204020204" pitchFamily="2" charset="-122"/>
                <a:ea typeface="微软雅黑" panose="020B0503020204020204" pitchFamily="2" charset="-122"/>
                <a:cs typeface="+mn-ea"/>
                <a:sym typeface="+mn-ea"/>
              </a:rPr>
              <a:t>企业数字化版图扩张</a:t>
            </a:r>
            <a:endParaRPr lang="zh-CN" altLang="en-US" sz="1400" smtClean="0">
              <a:latin typeface="微软雅黑" panose="020B0503020204020204" pitchFamily="2" charset="-122"/>
              <a:ea typeface="微软雅黑" panose="020B0503020204020204" pitchFamily="2" charset="-122"/>
              <a:cs typeface="+mn-ea"/>
              <a:sym typeface="+mn-ea"/>
            </a:endParaRPr>
          </a:p>
        </p:txBody>
      </p:sp>
      <p:sp>
        <p:nvSpPr>
          <p:cNvPr id="63" name="TextBox 59"/>
          <p:cNvSpPr txBox="1"/>
          <p:nvPr/>
        </p:nvSpPr>
        <p:spPr>
          <a:xfrm>
            <a:off x="8179459" y="3322501"/>
            <a:ext cx="2016224" cy="457200"/>
          </a:xfrm>
          <a:prstGeom prst="rect">
            <a:avLst/>
          </a:prstGeom>
          <a:noFill/>
        </p:spPr>
        <p:txBody>
          <a:bodyPr wrap="square" rtlCol="0">
            <a:spAutoFit/>
          </a:bodyPr>
          <a:lstStyle/>
          <a:p>
            <a:pPr algn="ctr">
              <a:lnSpc>
                <a:spcPct val="150000"/>
              </a:lnSpc>
              <a:buFont typeface="Arial" panose="020B0604020202020204" pitchFamily="34" charset="0"/>
              <a:buNone/>
              <a:defRPr/>
            </a:pPr>
            <a:r>
              <a:rPr lang="zh-CN" altLang="en-US" sz="1600" b="1" dirty="0" smtClean="0">
                <a:latin typeface="微软雅黑" panose="020B0503020204020204" pitchFamily="2" charset="-122"/>
                <a:ea typeface="微软雅黑" panose="020B0503020204020204" pitchFamily="2" charset="-122"/>
                <a:cs typeface="+mn-ea"/>
                <a:sym typeface="+mn-ea"/>
              </a:rPr>
              <a:t>互联商业  衍生价值</a:t>
            </a:r>
            <a:endParaRPr lang="zh-CN" altLang="en-US" sz="1600" b="1" dirty="0">
              <a:latin typeface="Segoe Print" panose="02000600000000000000" charset="0"/>
              <a:cs typeface="Segoe Print" panose="02000600000000000000" charset="0"/>
            </a:endParaRPr>
          </a:p>
        </p:txBody>
      </p:sp>
      <p:sp>
        <p:nvSpPr>
          <p:cNvPr id="64" name="TextBox 60"/>
          <p:cNvSpPr txBox="1"/>
          <p:nvPr/>
        </p:nvSpPr>
        <p:spPr>
          <a:xfrm>
            <a:off x="8179396" y="3865585"/>
            <a:ext cx="1899770" cy="1706880"/>
          </a:xfrm>
          <a:prstGeom prst="rect">
            <a:avLst/>
          </a:prstGeom>
          <a:noFill/>
        </p:spPr>
        <p:txBody>
          <a:bodyPr wrap="square" rtlCol="0">
            <a:spAutoFit/>
          </a:bodyPr>
          <a:lstStyle/>
          <a:p>
            <a:pPr algn="ctr">
              <a:lnSpc>
                <a:spcPct val="150000"/>
              </a:lnSpc>
              <a:defRPr/>
            </a:pPr>
            <a:r>
              <a:rPr lang="zh-CN" altLang="en-US" sz="1400" smtClean="0">
                <a:latin typeface="微软雅黑" panose="020B0503020204020204" pitchFamily="2" charset="-122"/>
                <a:ea typeface="微软雅黑" panose="020B0503020204020204" pitchFamily="2" charset="-122"/>
                <a:cs typeface="+mn-ea"/>
                <a:sym typeface="+mn-ea"/>
              </a:rPr>
              <a:t>实现多品牌  </a:t>
            </a:r>
            <a:r>
              <a:rPr lang="en-US" altLang="zh-CN" sz="1400" smtClean="0">
                <a:latin typeface="微软雅黑" panose="020B0503020204020204" pitchFamily="2" charset="-122"/>
                <a:ea typeface="微软雅黑" panose="020B0503020204020204" pitchFamily="2" charset="-122"/>
                <a:cs typeface="+mn-ea"/>
                <a:sym typeface="+mn-ea"/>
              </a:rPr>
              <a:t>IP </a:t>
            </a:r>
            <a:r>
              <a:rPr lang="zh-CN" altLang="en-US" sz="1400" dirty="0" smtClean="0">
                <a:latin typeface="微软雅黑" panose="020B0503020204020204" pitchFamily="2" charset="-122"/>
                <a:ea typeface="微软雅黑" panose="020B0503020204020204" pitchFamily="2" charset="-122"/>
                <a:cs typeface="+mn-ea"/>
                <a:sym typeface="+mn-ea"/>
              </a:rPr>
              <a:t>价值</a:t>
            </a:r>
            <a:endParaRPr lang="zh-CN" altLang="en-US" sz="1400" dirty="0" smtClean="0">
              <a:solidFill>
                <a:schemeClr val="tx1"/>
              </a:solidFill>
              <a:latin typeface="微软雅黑" panose="020B0503020204020204" pitchFamily="2" charset="-122"/>
              <a:ea typeface="微软雅黑" panose="020B0503020204020204" pitchFamily="2" charset="-122"/>
              <a:cs typeface="+mn-ea"/>
              <a:sym typeface="+mn-ea"/>
            </a:endParaRPr>
          </a:p>
          <a:p>
            <a:pPr algn="ctr">
              <a:lnSpc>
                <a:spcPct val="150000"/>
              </a:lnSpc>
              <a:defRPr/>
            </a:pPr>
            <a:r>
              <a:rPr lang="zh-CN" altLang="en-US" sz="1400" dirty="0" smtClean="0">
                <a:latin typeface="微软雅黑" panose="020B0503020204020204" pitchFamily="2" charset="-122"/>
                <a:ea typeface="微软雅黑" panose="020B0503020204020204" pitchFamily="2" charset="-122"/>
                <a:cs typeface="+mn-ea"/>
                <a:sym typeface="+mn-ea"/>
              </a:rPr>
              <a:t>实现强大粉丝经济</a:t>
            </a:r>
            <a:endParaRPr lang="zh-CN" altLang="en-US" sz="1400" dirty="0" smtClean="0">
              <a:solidFill>
                <a:schemeClr val="tx1"/>
              </a:solidFill>
              <a:latin typeface="微软雅黑" panose="020B0503020204020204" pitchFamily="2" charset="-122"/>
              <a:ea typeface="微软雅黑" panose="020B0503020204020204" pitchFamily="2" charset="-122"/>
              <a:cs typeface="+mn-ea"/>
              <a:sym typeface="+mn-ea"/>
            </a:endParaRPr>
          </a:p>
          <a:p>
            <a:pPr algn="ctr">
              <a:lnSpc>
                <a:spcPct val="150000"/>
              </a:lnSpc>
              <a:defRPr/>
            </a:pPr>
            <a:r>
              <a:rPr lang="zh-CN" altLang="en-US" sz="1400" dirty="0" smtClean="0">
                <a:latin typeface="微软雅黑" panose="020B0503020204020204" pitchFamily="2" charset="-122"/>
                <a:ea typeface="微软雅黑" panose="020B0503020204020204" pitchFamily="2" charset="-122"/>
                <a:cs typeface="+mn-ea"/>
                <a:sym typeface="+mn-ea"/>
              </a:rPr>
              <a:t>异业合作互换资源</a:t>
            </a:r>
            <a:endParaRPr lang="zh-CN" altLang="en-US" sz="1400" dirty="0" smtClean="0">
              <a:solidFill>
                <a:schemeClr val="tx1"/>
              </a:solidFill>
              <a:latin typeface="微软雅黑" panose="020B0503020204020204" pitchFamily="2" charset="-122"/>
              <a:ea typeface="微软雅黑" panose="020B0503020204020204" pitchFamily="2" charset="-122"/>
              <a:cs typeface="+mn-ea"/>
              <a:sym typeface="+mn-ea"/>
            </a:endParaRPr>
          </a:p>
          <a:p>
            <a:pPr algn="ctr">
              <a:lnSpc>
                <a:spcPct val="150000"/>
              </a:lnSpc>
              <a:defRPr/>
            </a:pPr>
            <a:r>
              <a:rPr lang="zh-CN" altLang="en-US" sz="1400" smtClean="0">
                <a:latin typeface="微软雅黑" panose="020B0503020204020204" pitchFamily="2" charset="-122"/>
                <a:ea typeface="微软雅黑" panose="020B0503020204020204" pitchFamily="2" charset="-122"/>
                <a:cs typeface="+mn-ea"/>
                <a:sym typeface="+mn-ea"/>
              </a:rPr>
              <a:t>平台商业广告接入</a:t>
            </a:r>
            <a:endParaRPr lang="zh-CN" altLang="en-US" sz="1400" dirty="0" smtClean="0">
              <a:solidFill>
                <a:schemeClr val="tx1"/>
              </a:solidFill>
              <a:latin typeface="微软雅黑" panose="020B0503020204020204" pitchFamily="2" charset="-122"/>
              <a:ea typeface="微软雅黑" panose="020B0503020204020204" pitchFamily="2" charset="-122"/>
              <a:cs typeface="+mn-ea"/>
              <a:sym typeface="+mn-ea"/>
            </a:endParaRPr>
          </a:p>
          <a:p>
            <a:pPr algn="ctr">
              <a:lnSpc>
                <a:spcPct val="150000"/>
              </a:lnSpc>
              <a:defRPr/>
            </a:pPr>
            <a:r>
              <a:rPr lang="zh-CN" altLang="en-US" sz="1400" dirty="0" smtClean="0">
                <a:latin typeface="微软雅黑" panose="020B0503020204020204" pitchFamily="2" charset="-122"/>
                <a:ea typeface="微软雅黑" panose="020B0503020204020204" pitchFamily="2" charset="-122"/>
                <a:cs typeface="+mn-ea"/>
                <a:sym typeface="+mn-ea"/>
              </a:rPr>
              <a:t>企业数字化版图</a:t>
            </a:r>
            <a:r>
              <a:rPr lang="en-US" altLang="zh-CN" sz="1400" dirty="0" smtClean="0">
                <a:latin typeface="微软雅黑" panose="020B0503020204020204" pitchFamily="2" charset="-122"/>
                <a:ea typeface="微软雅黑" panose="020B0503020204020204" pitchFamily="2" charset="-122"/>
                <a:cs typeface="+mn-ea"/>
                <a:sym typeface="+mn-ea"/>
              </a:rPr>
              <a:t>1.0</a:t>
            </a:r>
            <a:endParaRPr lang="en-US" altLang="zh-CN" sz="1400" dirty="0" smtClean="0">
              <a:latin typeface="微软雅黑" panose="020B0503020204020204" pitchFamily="2" charset="-122"/>
              <a:ea typeface="微软雅黑" panose="020B0503020204020204" pitchFamily="2" charset="-122"/>
              <a:cs typeface="+mn-ea"/>
              <a:sym typeface="+mn-ea"/>
            </a:endParaRPr>
          </a:p>
        </p:txBody>
      </p:sp>
      <p:sp>
        <p:nvSpPr>
          <p:cNvPr id="65" name="矩形 64"/>
          <p:cNvSpPr/>
          <p:nvPr/>
        </p:nvSpPr>
        <p:spPr>
          <a:xfrm>
            <a:off x="3317875" y="511175"/>
            <a:ext cx="5970270" cy="829945"/>
          </a:xfrm>
          <a:prstGeom prst="rect">
            <a:avLst/>
          </a:prstGeom>
        </p:spPr>
        <p:txBody>
          <a:bodyPr wrap="square">
            <a:spAutoFit/>
          </a:bodyPr>
          <a:lstStyle/>
          <a:p>
            <a:pPr algn="ctr">
              <a:lnSpc>
                <a:spcPct val="150000"/>
              </a:lnSpc>
            </a:pPr>
            <a:r>
              <a:rPr lang="zh-CN" altLang="en-US" sz="3200" dirty="0">
                <a:solidFill>
                  <a:srgbClr val="464654"/>
                </a:solidFill>
                <a:latin typeface="微软雅黑" panose="020B0503020204020204" pitchFamily="2" charset="-122"/>
                <a:ea typeface="微软雅黑" panose="020B0503020204020204" pitchFamily="2" charset="-122"/>
                <a:sym typeface="+mn-ea"/>
              </a:rPr>
              <a:t>数字化营销平台运营规划</a:t>
            </a:r>
            <a:endParaRPr lang="zh-CN" altLang="en-US" sz="3200" b="1" dirty="0" smtClean="0">
              <a:solidFill>
                <a:schemeClr val="tx1"/>
              </a:solidFill>
              <a:latin typeface="微软雅黑" panose="020B0503020204020204" pitchFamily="2" charset="-122"/>
              <a:ea typeface="微软雅黑" panose="020B0503020204020204"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ValueShape"/>
          <p:cNvSpPr/>
          <p:nvPr/>
        </p:nvSpPr>
        <p:spPr>
          <a:xfrm>
            <a:off x="348615" y="2028825"/>
            <a:ext cx="1800000" cy="1306830"/>
          </a:xfrm>
          <a:prstGeom prst="roundRect">
            <a:avLst>
              <a:gd name="adj" fmla="val 9501"/>
            </a:avLst>
          </a:prstGeom>
          <a:solidFill>
            <a:srgbClr val="C00000"/>
          </a:solidFill>
          <a:ln>
            <a:noFill/>
          </a:ln>
          <a:effectLst/>
        </p:spPr>
        <p:style>
          <a:lnRef idx="1">
            <a:srgbClr val="1D6DAE"/>
          </a:lnRef>
          <a:fillRef idx="3">
            <a:srgbClr val="1D6DAE"/>
          </a:fillRef>
          <a:effectRef idx="2">
            <a:srgbClr val="1D6DAE"/>
          </a:effectRef>
          <a:fontRef idx="minor">
            <a:sysClr val="window" lastClr="FFFFFF"/>
          </a:fontRef>
        </p:style>
        <p:txBody>
          <a:bodyPr anchor="ctr"/>
          <a:p>
            <a:pPr algn="ctr"/>
            <a:r>
              <a:rPr lang="zh-CN" altLang="en-US" sz="2400" b="1" dirty="0">
                <a:solidFill>
                  <a:schemeClr val="bg1"/>
                </a:solidFill>
                <a:latin typeface="微软雅黑" panose="020B0503020204020204" pitchFamily="2" charset="-122"/>
                <a:ea typeface="微软雅黑" panose="020B0503020204020204" pitchFamily="2" charset="-122"/>
              </a:rPr>
              <a:t>权限管理</a:t>
            </a:r>
            <a:endParaRPr lang="zh-CN" altLang="en-US" sz="2400" b="1" dirty="0">
              <a:solidFill>
                <a:schemeClr val="bg1"/>
              </a:solidFill>
              <a:latin typeface="微软雅黑" panose="020B0503020204020204" pitchFamily="2" charset="-122"/>
              <a:ea typeface="微软雅黑" panose="020B0503020204020204" pitchFamily="2" charset="-122"/>
            </a:endParaRPr>
          </a:p>
        </p:txBody>
      </p:sp>
      <p:sp>
        <p:nvSpPr>
          <p:cNvPr id="27" name="ValueShape"/>
          <p:cNvSpPr/>
          <p:nvPr/>
        </p:nvSpPr>
        <p:spPr>
          <a:xfrm>
            <a:off x="2697945" y="2028919"/>
            <a:ext cx="1800000" cy="1306736"/>
          </a:xfrm>
          <a:prstGeom prst="roundRect">
            <a:avLst>
              <a:gd name="adj" fmla="val 9501"/>
            </a:avLst>
          </a:prstGeom>
          <a:solidFill>
            <a:srgbClr val="C00000"/>
          </a:solidFill>
          <a:ln>
            <a:noFill/>
          </a:ln>
          <a:effectLst/>
        </p:spPr>
        <p:style>
          <a:lnRef idx="1">
            <a:srgbClr val="1D6DAE"/>
          </a:lnRef>
          <a:fillRef idx="3">
            <a:srgbClr val="1D6DAE"/>
          </a:fillRef>
          <a:effectRef idx="2">
            <a:srgbClr val="1D6DAE"/>
          </a:effectRef>
          <a:fontRef idx="minor">
            <a:sysClr val="window" lastClr="FFFFFF"/>
          </a:fontRef>
        </p:style>
        <p:txBody>
          <a:bodyPr anchor="ctr"/>
          <a:p>
            <a:pPr algn="ctr"/>
            <a:r>
              <a:rPr lang="zh-CN" altLang="en-US" sz="2400" b="1" dirty="0">
                <a:solidFill>
                  <a:schemeClr val="bg1"/>
                </a:solidFill>
                <a:latin typeface="微软雅黑" panose="020B0503020204020204" pitchFamily="2" charset="-122"/>
                <a:ea typeface="微软雅黑" panose="020B0503020204020204" pitchFamily="2" charset="-122"/>
              </a:rPr>
              <a:t>智慧物流</a:t>
            </a:r>
            <a:endParaRPr lang="zh-CN" altLang="en-US" sz="2400" b="1" dirty="0">
              <a:solidFill>
                <a:schemeClr val="bg1"/>
              </a:solidFill>
              <a:latin typeface="微软雅黑" panose="020B0503020204020204" pitchFamily="2" charset="-122"/>
              <a:ea typeface="微软雅黑" panose="020B0503020204020204" pitchFamily="2" charset="-122"/>
            </a:endParaRPr>
          </a:p>
        </p:txBody>
      </p:sp>
      <p:sp>
        <p:nvSpPr>
          <p:cNvPr id="28" name="ValueShape"/>
          <p:cNvSpPr/>
          <p:nvPr/>
        </p:nvSpPr>
        <p:spPr>
          <a:xfrm>
            <a:off x="7387420" y="2028919"/>
            <a:ext cx="1800000" cy="1306736"/>
          </a:xfrm>
          <a:prstGeom prst="roundRect">
            <a:avLst>
              <a:gd name="adj" fmla="val 9501"/>
            </a:avLst>
          </a:prstGeom>
          <a:solidFill>
            <a:srgbClr val="C00000"/>
          </a:solidFill>
          <a:ln>
            <a:noFill/>
          </a:ln>
          <a:effectLst/>
        </p:spPr>
        <p:style>
          <a:lnRef idx="1">
            <a:srgbClr val="1D6DAE"/>
          </a:lnRef>
          <a:fillRef idx="3">
            <a:srgbClr val="1D6DAE"/>
          </a:fillRef>
          <a:effectRef idx="2">
            <a:srgbClr val="1D6DAE"/>
          </a:effectRef>
          <a:fontRef idx="minor">
            <a:sysClr val="window" lastClr="FFFFFF"/>
          </a:fontRef>
        </p:style>
        <p:txBody>
          <a:bodyPr anchor="ctr"/>
          <a:p>
            <a:pPr algn="ctr"/>
            <a:r>
              <a:rPr lang="zh-CN" altLang="en-US" sz="2400" b="1">
                <a:solidFill>
                  <a:schemeClr val="bg1"/>
                </a:solidFill>
                <a:latin typeface="微软雅黑" panose="020B0503020204020204" pitchFamily="2" charset="-122"/>
                <a:ea typeface="微软雅黑" panose="020B0503020204020204" pitchFamily="2" charset="-122"/>
              </a:rPr>
              <a:t>分销系统</a:t>
            </a:r>
            <a:endParaRPr lang="zh-CN" altLang="en-US" sz="2400" b="1">
              <a:solidFill>
                <a:schemeClr val="bg1"/>
              </a:solidFill>
              <a:latin typeface="微软雅黑" panose="020B0503020204020204" pitchFamily="2" charset="-122"/>
              <a:ea typeface="微软雅黑" panose="020B0503020204020204" pitchFamily="2" charset="-122"/>
            </a:endParaRPr>
          </a:p>
        </p:txBody>
      </p:sp>
      <p:sp>
        <p:nvSpPr>
          <p:cNvPr id="29" name="ValueShape"/>
          <p:cNvSpPr/>
          <p:nvPr/>
        </p:nvSpPr>
        <p:spPr>
          <a:xfrm>
            <a:off x="9717870" y="2028919"/>
            <a:ext cx="1800000" cy="1306736"/>
          </a:xfrm>
          <a:prstGeom prst="roundRect">
            <a:avLst>
              <a:gd name="adj" fmla="val 9501"/>
            </a:avLst>
          </a:prstGeom>
          <a:solidFill>
            <a:srgbClr val="C00000"/>
          </a:solidFill>
          <a:ln>
            <a:noFill/>
          </a:ln>
          <a:effectLst/>
        </p:spPr>
        <p:style>
          <a:lnRef idx="1">
            <a:srgbClr val="1D6DAE"/>
          </a:lnRef>
          <a:fillRef idx="3">
            <a:srgbClr val="1D6DAE"/>
          </a:fillRef>
          <a:effectRef idx="2">
            <a:srgbClr val="1D6DAE"/>
          </a:effectRef>
          <a:fontRef idx="minor">
            <a:sysClr val="window" lastClr="FFFFFF"/>
          </a:fontRef>
        </p:style>
        <p:txBody>
          <a:bodyPr anchor="ctr"/>
          <a:p>
            <a:pPr algn="ctr"/>
            <a:r>
              <a:rPr lang="zh-CN" altLang="en-US" sz="2400" b="1">
                <a:solidFill>
                  <a:schemeClr val="bg1"/>
                </a:solidFill>
                <a:latin typeface="微软雅黑" panose="020B0503020204020204" pitchFamily="2" charset="-122"/>
                <a:ea typeface="微软雅黑" panose="020B0503020204020204" pitchFamily="2" charset="-122"/>
              </a:rPr>
              <a:t>大数据中心</a:t>
            </a:r>
            <a:endParaRPr lang="zh-CN" altLang="en-US" sz="2400" b="1" dirty="0">
              <a:solidFill>
                <a:schemeClr val="bg1"/>
              </a:solidFill>
              <a:latin typeface="微软雅黑" panose="020B0503020204020204" pitchFamily="2" charset="-122"/>
              <a:ea typeface="微软雅黑" panose="020B0503020204020204" pitchFamily="2" charset="-122"/>
            </a:endParaRPr>
          </a:p>
        </p:txBody>
      </p:sp>
      <p:sp>
        <p:nvSpPr>
          <p:cNvPr id="30" name="矩形 29"/>
          <p:cNvSpPr/>
          <p:nvPr/>
        </p:nvSpPr>
        <p:spPr>
          <a:xfrm>
            <a:off x="348445" y="3526379"/>
            <a:ext cx="2537630" cy="2286000"/>
          </a:xfrm>
          <a:prstGeom prst="rect">
            <a:avLst/>
          </a:prstGeom>
        </p:spPr>
        <p:txBody>
          <a:bodyPr wrap="square">
            <a:spAutoFit/>
          </a:bodyPr>
          <a:p>
            <a:pPr marL="171450" indent="-171450">
              <a:lnSpc>
                <a:spcPct val="170000"/>
              </a:lnSpc>
              <a:buFont typeface="Wingdings" panose="05000000000000000000" pitchFamily="2" charset="2"/>
              <a:buChar char="l"/>
            </a:pPr>
            <a:r>
              <a:rPr lang="zh-CN" sz="1200" kern="100" dirty="0">
                <a:latin typeface="微软雅黑" panose="020B0503020204020204" pitchFamily="2" charset="-122"/>
                <a:ea typeface="微软雅黑" panose="020B0503020204020204" pitchFamily="2" charset="-122"/>
                <a:cs typeface="Times New Roman" panose="02020603050405020304" pitchFamily="18" charset="0"/>
              </a:rPr>
              <a:t>功能权限管理</a:t>
            </a:r>
            <a:endParaRPr lang="en-US" altLang="zh-CN" sz="1200" kern="100" dirty="0">
              <a:latin typeface="微软雅黑" panose="020B0503020204020204" pitchFamily="2" charset="-122"/>
              <a:ea typeface="微软雅黑" panose="020B0503020204020204" pitchFamily="2" charset="-122"/>
              <a:cs typeface="Times New Roman" panose="02020603050405020304" pitchFamily="18" charset="0"/>
            </a:endParaRPr>
          </a:p>
          <a:p>
            <a:pPr marL="171450" indent="-171450">
              <a:lnSpc>
                <a:spcPct val="170000"/>
              </a:lnSpc>
              <a:buFont typeface="Wingdings" panose="05000000000000000000" pitchFamily="2" charset="2"/>
              <a:buChar char="l"/>
            </a:pPr>
            <a:r>
              <a:rPr lang="zh-CN" sz="1200" kern="100" dirty="0">
                <a:latin typeface="微软雅黑" panose="020B0503020204020204" pitchFamily="2" charset="-122"/>
                <a:ea typeface="微软雅黑" panose="020B0503020204020204" pitchFamily="2" charset="-122"/>
                <a:cs typeface="Times New Roman" panose="02020603050405020304" pitchFamily="18" charset="0"/>
              </a:rPr>
              <a:t>角色管理</a:t>
            </a:r>
            <a:endParaRPr lang="en-US" altLang="zh-CN" sz="1200" kern="100" dirty="0">
              <a:latin typeface="微软雅黑" panose="020B0503020204020204" pitchFamily="2" charset="-122"/>
              <a:ea typeface="微软雅黑" panose="020B0503020204020204" pitchFamily="2" charset="-122"/>
              <a:cs typeface="Times New Roman" panose="02020603050405020304" pitchFamily="18" charset="0"/>
            </a:endParaRPr>
          </a:p>
          <a:p>
            <a:pPr marL="171450" indent="-171450">
              <a:lnSpc>
                <a:spcPct val="170000"/>
              </a:lnSpc>
              <a:buFont typeface="Wingdings" panose="05000000000000000000" pitchFamily="2" charset="2"/>
              <a:buChar char="l"/>
            </a:pPr>
            <a:r>
              <a:rPr lang="zh-CN" altLang="en-US" sz="1200" kern="100" dirty="0">
                <a:latin typeface="微软雅黑" panose="020B0503020204020204" pitchFamily="2" charset="-122"/>
                <a:ea typeface="微软雅黑" panose="020B0503020204020204" pitchFamily="2" charset="-122"/>
                <a:cs typeface="Times New Roman" panose="02020603050405020304" pitchFamily="18" charset="0"/>
              </a:rPr>
              <a:t>账号管理</a:t>
            </a:r>
            <a:endParaRPr lang="en-US" altLang="zh-CN" sz="1200" kern="100" dirty="0">
              <a:latin typeface="微软雅黑" panose="020B0503020204020204" pitchFamily="2" charset="-122"/>
              <a:ea typeface="微软雅黑" panose="020B0503020204020204" pitchFamily="2" charset="-122"/>
              <a:cs typeface="Times New Roman" panose="02020603050405020304" pitchFamily="18" charset="0"/>
            </a:endParaRPr>
          </a:p>
          <a:p>
            <a:pPr marL="171450" indent="-171450">
              <a:lnSpc>
                <a:spcPct val="170000"/>
              </a:lnSpc>
              <a:buFont typeface="Wingdings" panose="05000000000000000000" pitchFamily="2" charset="2"/>
              <a:buChar char="l"/>
            </a:pPr>
            <a:r>
              <a:rPr lang="zh-CN" altLang="en-US" sz="1200" kern="100" dirty="0">
                <a:latin typeface="微软雅黑" panose="020B0503020204020204" pitchFamily="2" charset="-122"/>
                <a:ea typeface="微软雅黑" panose="020B0503020204020204" pitchFamily="2" charset="-122"/>
                <a:cs typeface="Times New Roman" panose="02020603050405020304" pitchFamily="18" charset="0"/>
              </a:rPr>
              <a:t>监控日志</a:t>
            </a:r>
            <a:endParaRPr lang="zh-CN" altLang="en-US" sz="1200" kern="100" dirty="0">
              <a:latin typeface="微软雅黑" panose="020B0503020204020204" pitchFamily="2" charset="-122"/>
              <a:ea typeface="微软雅黑" panose="020B0503020204020204" pitchFamily="2" charset="-122"/>
              <a:cs typeface="Times New Roman" panose="02020603050405020304" pitchFamily="18" charset="0"/>
            </a:endParaRPr>
          </a:p>
          <a:p>
            <a:pPr marL="171450" indent="-171450">
              <a:lnSpc>
                <a:spcPct val="170000"/>
              </a:lnSpc>
              <a:buFont typeface="Wingdings" panose="05000000000000000000" pitchFamily="2" charset="2"/>
              <a:buChar char="l"/>
            </a:pPr>
            <a:r>
              <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sym typeface="+mn-ea"/>
              </a:rPr>
              <a:t>二维码类型管理</a:t>
            </a:r>
            <a:endPar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sym typeface="+mn-ea"/>
            </a:endParaRPr>
          </a:p>
          <a:p>
            <a:pPr marL="171450" indent="-171450">
              <a:lnSpc>
                <a:spcPct val="170000"/>
              </a:lnSpc>
              <a:buFont typeface="Wingdings" panose="05000000000000000000" pitchFamily="2" charset="2"/>
              <a:buChar char="l"/>
            </a:pPr>
            <a:r>
              <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sym typeface="+mn-ea"/>
              </a:rPr>
              <a:t>二维码生成</a:t>
            </a:r>
            <a:endPar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sym typeface="+mn-ea"/>
            </a:endParaRPr>
          </a:p>
          <a:p>
            <a:pPr marL="171450" indent="-171450">
              <a:lnSpc>
                <a:spcPct val="170000"/>
              </a:lnSpc>
              <a:buFont typeface="Wingdings" panose="05000000000000000000" pitchFamily="2" charset="2"/>
              <a:buChar char="l"/>
            </a:pPr>
            <a:r>
              <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sym typeface="+mn-ea"/>
              </a:rPr>
              <a:t>二维码状态管理</a:t>
            </a:r>
            <a:endParaRPr lang="en-US" altLang="zh-CN" sz="1200" kern="100" dirty="0">
              <a:latin typeface="微软雅黑" panose="020B0503020204020204" pitchFamily="2" charset="-122"/>
              <a:ea typeface="微软雅黑" panose="020B0503020204020204" pitchFamily="2" charset="-122"/>
              <a:cs typeface="Times New Roman" panose="02020603050405020304" pitchFamily="18" charset="0"/>
            </a:endParaRPr>
          </a:p>
        </p:txBody>
      </p:sp>
      <p:sp>
        <p:nvSpPr>
          <p:cNvPr id="31" name="矩形 30"/>
          <p:cNvSpPr/>
          <p:nvPr/>
        </p:nvSpPr>
        <p:spPr>
          <a:xfrm>
            <a:off x="2698358" y="3526379"/>
            <a:ext cx="2537630" cy="1972310"/>
          </a:xfrm>
          <a:prstGeom prst="rect">
            <a:avLst/>
          </a:prstGeom>
        </p:spPr>
        <p:txBody>
          <a:bodyPr wrap="square">
            <a:spAutoFit/>
          </a:bodyPr>
          <a:p>
            <a:pPr marL="171450" indent="-171450">
              <a:lnSpc>
                <a:spcPct val="170000"/>
              </a:lnSpc>
              <a:buFont typeface="Wingdings" panose="05000000000000000000" pitchFamily="2" charset="2"/>
              <a:buChar char="l"/>
            </a:pPr>
            <a:r>
              <a:rPr lang="en-US" altLang="zh-CN" sz="1200" kern="100" dirty="0">
                <a:latin typeface="微软雅黑" panose="020B0503020204020204" pitchFamily="2" charset="-122"/>
                <a:ea typeface="微软雅黑" panose="020B0503020204020204" pitchFamily="2" charset="-122"/>
                <a:cs typeface="微软雅黑" panose="020B0503020204020204" pitchFamily="2" charset="-122"/>
              </a:rPr>
              <a:t>SKU</a:t>
            </a:r>
            <a:r>
              <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rPr>
              <a:t>管理</a:t>
            </a:r>
            <a:endPar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endParaRPr>
          </a:p>
          <a:p>
            <a:pPr marL="171450" indent="-171450">
              <a:lnSpc>
                <a:spcPct val="170000"/>
              </a:lnSpc>
              <a:buFont typeface="Wingdings" panose="05000000000000000000" pitchFamily="2" charset="2"/>
              <a:buChar char="l"/>
            </a:pPr>
            <a:r>
              <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rPr>
              <a:t>风控管理</a:t>
            </a:r>
            <a:endPar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endParaRPr>
          </a:p>
          <a:p>
            <a:pPr marL="171450" indent="-171450">
              <a:lnSpc>
                <a:spcPct val="170000"/>
              </a:lnSpc>
              <a:buFont typeface="Wingdings" panose="05000000000000000000" pitchFamily="2" charset="2"/>
              <a:buChar char="l"/>
            </a:pPr>
            <a:r>
              <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rPr>
              <a:t>库存管理</a:t>
            </a:r>
            <a:endPar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endParaRPr>
          </a:p>
          <a:p>
            <a:pPr marL="171450" indent="-171450">
              <a:lnSpc>
                <a:spcPct val="170000"/>
              </a:lnSpc>
              <a:buFont typeface="Wingdings" panose="05000000000000000000" pitchFamily="2" charset="2"/>
              <a:buChar char="l"/>
            </a:pPr>
            <a:r>
              <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rPr>
              <a:t>订单管理</a:t>
            </a:r>
            <a:endPar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endParaRPr>
          </a:p>
          <a:p>
            <a:pPr marL="171450" indent="-171450">
              <a:lnSpc>
                <a:spcPct val="170000"/>
              </a:lnSpc>
              <a:buFont typeface="Wingdings" panose="05000000000000000000" pitchFamily="2" charset="2"/>
              <a:buChar char="l"/>
            </a:pPr>
            <a:r>
              <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rPr>
              <a:t>退、换货管理</a:t>
            </a:r>
            <a:endPar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endParaRPr>
          </a:p>
          <a:p>
            <a:pPr marL="171450" indent="-171450">
              <a:lnSpc>
                <a:spcPct val="170000"/>
              </a:lnSpc>
              <a:buFont typeface="Wingdings" panose="05000000000000000000" pitchFamily="2" charset="2"/>
              <a:buChar char="l"/>
            </a:pPr>
            <a:endPar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32" name="矩形 31"/>
          <p:cNvSpPr/>
          <p:nvPr/>
        </p:nvSpPr>
        <p:spPr>
          <a:xfrm>
            <a:off x="5047615" y="3526379"/>
            <a:ext cx="2524125" cy="1972310"/>
          </a:xfrm>
          <a:prstGeom prst="rect">
            <a:avLst/>
          </a:prstGeom>
        </p:spPr>
        <p:txBody>
          <a:bodyPr wrap="square">
            <a:spAutoFit/>
          </a:bodyPr>
          <a:p>
            <a:pPr marL="171450" indent="-171450">
              <a:lnSpc>
                <a:spcPct val="170000"/>
              </a:lnSpc>
              <a:buFont typeface="Wingdings" panose="05000000000000000000" pitchFamily="2" charset="2"/>
              <a:buChar char="l"/>
            </a:pPr>
            <a:r>
              <a:rPr lang="zh-CN" altLang="en-US" sz="1200" kern="100" dirty="0">
                <a:latin typeface="微软雅黑" panose="020B0503020204020204" pitchFamily="2" charset="-122"/>
                <a:ea typeface="微软雅黑" panose="020B0503020204020204" pitchFamily="2" charset="-122"/>
                <a:cs typeface="Times New Roman" panose="02020603050405020304" pitchFamily="18" charset="0"/>
              </a:rPr>
              <a:t>会员系统管理</a:t>
            </a:r>
            <a:endParaRPr lang="en-US" altLang="zh-CN" sz="1200" kern="100" dirty="0">
              <a:latin typeface="微软雅黑" panose="020B0503020204020204" pitchFamily="2" charset="-122"/>
              <a:ea typeface="微软雅黑" panose="020B0503020204020204" pitchFamily="2" charset="-122"/>
              <a:cs typeface="Times New Roman" panose="02020603050405020304" pitchFamily="18" charset="0"/>
            </a:endParaRPr>
          </a:p>
          <a:p>
            <a:pPr marL="171450" indent="-171450">
              <a:lnSpc>
                <a:spcPct val="170000"/>
              </a:lnSpc>
              <a:buFont typeface="Wingdings" panose="05000000000000000000" pitchFamily="2" charset="2"/>
              <a:buChar char="l"/>
            </a:pPr>
            <a:r>
              <a:rPr lang="zh-CN" altLang="en-US" sz="1200" kern="100">
                <a:latin typeface="微软雅黑" panose="020B0503020204020204" pitchFamily="2" charset="-122"/>
                <a:ea typeface="微软雅黑" panose="020B0503020204020204" pitchFamily="2" charset="-122"/>
                <a:cs typeface="Times New Roman" panose="02020603050405020304" pitchFamily="18" charset="0"/>
              </a:rPr>
              <a:t>技师系统管理</a:t>
            </a:r>
            <a:endParaRPr lang="zh-CN" altLang="en-US" sz="1200" kern="100">
              <a:latin typeface="微软雅黑" panose="020B0503020204020204" pitchFamily="2" charset="-122"/>
              <a:ea typeface="微软雅黑" panose="020B0503020204020204" pitchFamily="2" charset="-122"/>
              <a:cs typeface="Times New Roman" panose="02020603050405020304" pitchFamily="18" charset="0"/>
            </a:endParaRPr>
          </a:p>
          <a:p>
            <a:pPr marL="171450" indent="-171450">
              <a:lnSpc>
                <a:spcPct val="170000"/>
              </a:lnSpc>
              <a:buFont typeface="Wingdings" panose="05000000000000000000" pitchFamily="2" charset="2"/>
              <a:buChar char="l"/>
            </a:pPr>
            <a:r>
              <a:rPr lang="zh-CN" altLang="en-US" sz="1200" kern="100">
                <a:latin typeface="微软雅黑" panose="020B0503020204020204" pitchFamily="2" charset="-122"/>
                <a:ea typeface="微软雅黑" panose="020B0503020204020204" pitchFamily="2" charset="-122"/>
                <a:cs typeface="Times New Roman" panose="02020603050405020304" pitchFamily="18" charset="0"/>
              </a:rPr>
              <a:t>门店系统管理</a:t>
            </a:r>
            <a:endParaRPr lang="zh-CN" altLang="en-US" sz="1200" kern="100">
              <a:latin typeface="微软雅黑" panose="020B0503020204020204" pitchFamily="2" charset="-122"/>
              <a:ea typeface="微软雅黑" panose="020B0503020204020204" pitchFamily="2" charset="-122"/>
              <a:cs typeface="Times New Roman" panose="02020603050405020304" pitchFamily="18" charset="0"/>
            </a:endParaRPr>
          </a:p>
          <a:p>
            <a:pPr marL="171450" indent="-171450">
              <a:lnSpc>
                <a:spcPct val="170000"/>
              </a:lnSpc>
              <a:buFont typeface="Wingdings" panose="05000000000000000000" pitchFamily="2" charset="2"/>
              <a:buChar char="l"/>
            </a:pPr>
            <a:r>
              <a:rPr lang="zh-CN" altLang="en-US" sz="1200" kern="100">
                <a:latin typeface="微软雅黑" panose="020B0503020204020204" pitchFamily="2" charset="-122"/>
                <a:ea typeface="微软雅黑" panose="020B0503020204020204" pitchFamily="2" charset="-122"/>
                <a:cs typeface="Times New Roman" panose="02020603050405020304" pitchFamily="18" charset="0"/>
              </a:rPr>
              <a:t>激励工具</a:t>
            </a:r>
            <a:endParaRPr lang="zh-CN" altLang="en-US" sz="1200" kern="100">
              <a:latin typeface="微软雅黑" panose="020B0503020204020204" pitchFamily="2" charset="-122"/>
              <a:ea typeface="微软雅黑" panose="020B0503020204020204" pitchFamily="2" charset="-122"/>
              <a:cs typeface="Times New Roman" panose="02020603050405020304" pitchFamily="18" charset="0"/>
            </a:endParaRPr>
          </a:p>
          <a:p>
            <a:pPr marL="171450" indent="-171450">
              <a:lnSpc>
                <a:spcPct val="170000"/>
              </a:lnSpc>
              <a:buFont typeface="Wingdings" panose="05000000000000000000" pitchFamily="2" charset="2"/>
              <a:buChar char="l"/>
            </a:pPr>
            <a:endParaRPr lang="zh-CN" altLang="en-US" sz="1200" kern="100">
              <a:latin typeface="微软雅黑" panose="020B0503020204020204" pitchFamily="2" charset="-122"/>
              <a:ea typeface="微软雅黑" panose="020B0503020204020204" pitchFamily="2" charset="-122"/>
              <a:cs typeface="Times New Roman" panose="02020603050405020304" pitchFamily="18" charset="0"/>
            </a:endParaRPr>
          </a:p>
          <a:p>
            <a:pPr>
              <a:lnSpc>
                <a:spcPct val="170000"/>
              </a:lnSpc>
              <a:buFont typeface="Wingdings" panose="05000000000000000000" pitchFamily="2" charset="2"/>
              <a:buNone/>
            </a:pPr>
            <a:endParaRPr lang="zh-CN" altLang="en-US" sz="1200" kern="100" dirty="0">
              <a:latin typeface="微软雅黑" panose="020B0503020204020204" pitchFamily="2" charset="-122"/>
              <a:ea typeface="微软雅黑" panose="020B0503020204020204" pitchFamily="2" charset="-122"/>
              <a:cs typeface="Times New Roman" panose="02020603050405020304" pitchFamily="18" charset="0"/>
            </a:endParaRPr>
          </a:p>
        </p:txBody>
      </p:sp>
      <p:sp>
        <p:nvSpPr>
          <p:cNvPr id="33" name="矩形 32"/>
          <p:cNvSpPr/>
          <p:nvPr/>
        </p:nvSpPr>
        <p:spPr>
          <a:xfrm>
            <a:off x="9718040" y="3526155"/>
            <a:ext cx="2291715" cy="3138170"/>
          </a:xfrm>
          <a:prstGeom prst="rect">
            <a:avLst/>
          </a:prstGeom>
        </p:spPr>
        <p:txBody>
          <a:bodyPr wrap="square">
            <a:spAutoFit/>
          </a:bodyPr>
          <a:p>
            <a:pPr marL="171450" indent="-171450">
              <a:lnSpc>
                <a:spcPct val="150000"/>
              </a:lnSpc>
              <a:buFont typeface="Wingdings" panose="05000000000000000000" pitchFamily="2" charset="2"/>
              <a:buChar char="l"/>
            </a:pPr>
            <a:r>
              <a:rPr lang="zh-CN" sz="1200" kern="100">
                <a:latin typeface="微软雅黑" panose="020B0503020204020204" pitchFamily="2" charset="-122"/>
                <a:ea typeface="微软雅黑" panose="020B0503020204020204" pitchFamily="2" charset="-122"/>
                <a:cs typeface="微软雅黑" panose="020B0503020204020204" pitchFamily="2" charset="-122"/>
              </a:rPr>
              <a:t>消费者数据</a:t>
            </a:r>
            <a:endParaRPr lang="zh-CN" sz="1200" kern="100">
              <a:latin typeface="微软雅黑" panose="020B0503020204020204" pitchFamily="2" charset="-122"/>
              <a:ea typeface="微软雅黑" panose="020B0503020204020204" pitchFamily="2" charset="-122"/>
              <a:cs typeface="微软雅黑" panose="020B0503020204020204" pitchFamily="2" charset="-122"/>
            </a:endParaRPr>
          </a:p>
          <a:p>
            <a:pPr marL="171450" indent="-171450">
              <a:lnSpc>
                <a:spcPct val="150000"/>
              </a:lnSpc>
              <a:buFont typeface="Wingdings" panose="05000000000000000000" pitchFamily="2" charset="2"/>
              <a:buChar char="l"/>
            </a:pPr>
            <a:r>
              <a:rPr lang="zh-CN" sz="1200" kern="100">
                <a:latin typeface="微软雅黑" panose="020B0503020204020204" pitchFamily="2" charset="-122"/>
                <a:ea typeface="微软雅黑" panose="020B0503020204020204" pitchFamily="2" charset="-122"/>
                <a:cs typeface="微软雅黑" panose="020B0503020204020204" pitchFamily="2" charset="-122"/>
              </a:rPr>
              <a:t>分销数据</a:t>
            </a:r>
            <a:endParaRPr lang="zh-CN" sz="1200" kern="100">
              <a:latin typeface="微软雅黑" panose="020B0503020204020204" pitchFamily="2" charset="-122"/>
              <a:ea typeface="微软雅黑" panose="020B0503020204020204" pitchFamily="2" charset="-122"/>
              <a:cs typeface="微软雅黑" panose="020B0503020204020204" pitchFamily="2" charset="-122"/>
            </a:endParaRPr>
          </a:p>
          <a:p>
            <a:pPr marL="171450" indent="-171450">
              <a:lnSpc>
                <a:spcPct val="150000"/>
              </a:lnSpc>
              <a:buFont typeface="Wingdings" panose="05000000000000000000" pitchFamily="2" charset="2"/>
              <a:buChar char="l"/>
            </a:pPr>
            <a:r>
              <a:rPr lang="zh-CN" sz="1200" kern="100" dirty="0">
                <a:latin typeface="微软雅黑" panose="020B0503020204020204" pitchFamily="2" charset="-122"/>
                <a:ea typeface="微软雅黑" panose="020B0503020204020204" pitchFamily="2" charset="-122"/>
                <a:cs typeface="微软雅黑" panose="020B0503020204020204" pitchFamily="2" charset="-122"/>
              </a:rPr>
              <a:t>技师数据</a:t>
            </a:r>
            <a:endPar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endParaRPr>
          </a:p>
          <a:p>
            <a:pPr marL="171450" indent="-171450">
              <a:lnSpc>
                <a:spcPct val="150000"/>
              </a:lnSpc>
              <a:buFont typeface="Wingdings" panose="05000000000000000000" pitchFamily="2" charset="2"/>
              <a:buChar char="l"/>
            </a:pPr>
            <a:r>
              <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rPr>
              <a:t>门店数据</a:t>
            </a:r>
            <a:endPar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endParaRPr>
          </a:p>
          <a:p>
            <a:pPr marL="171450" indent="-171450">
              <a:lnSpc>
                <a:spcPct val="150000"/>
              </a:lnSpc>
              <a:buFont typeface="Wingdings" panose="05000000000000000000" pitchFamily="2" charset="2"/>
              <a:buChar char="l"/>
            </a:pPr>
            <a:r>
              <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rPr>
              <a:t>业务员数据</a:t>
            </a:r>
            <a:endParaRPr lang="en-US" altLang="zh-CN" sz="1200" kern="100" dirty="0">
              <a:latin typeface="微软雅黑" panose="020B0503020204020204" pitchFamily="2" charset="-122"/>
              <a:ea typeface="微软雅黑" panose="020B0503020204020204" pitchFamily="2" charset="-122"/>
              <a:cs typeface="微软雅黑" panose="020B0503020204020204" pitchFamily="2" charset="-122"/>
            </a:endParaRPr>
          </a:p>
          <a:p>
            <a:pPr marL="171450" indent="-171450">
              <a:lnSpc>
                <a:spcPct val="150000"/>
              </a:lnSpc>
              <a:buFont typeface="Wingdings" panose="05000000000000000000" pitchFamily="2" charset="2"/>
              <a:buChar char="l"/>
            </a:pPr>
            <a:r>
              <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sym typeface="+mn-ea"/>
              </a:rPr>
              <a:t>定制化</a:t>
            </a:r>
            <a:r>
              <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rPr>
              <a:t>数据分析模块（如新老用户增长比</a:t>
            </a:r>
            <a:r>
              <a:rPr lang="en-US" altLang="zh-CN" sz="1200" kern="100" dirty="0">
                <a:latin typeface="微软雅黑" panose="020B0503020204020204" pitchFamily="2" charset="-122"/>
                <a:ea typeface="微软雅黑" panose="020B0503020204020204" pitchFamily="2" charset="-122"/>
                <a:cs typeface="微软雅黑" panose="020B0503020204020204" pitchFamily="2" charset="-122"/>
              </a:rPr>
              <a:t>/</a:t>
            </a:r>
            <a:r>
              <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rPr>
              <a:t>微信公众号关注率</a:t>
            </a:r>
            <a:r>
              <a:rPr lang="en-US" altLang="zh-CN" sz="1200" kern="100" dirty="0">
                <a:latin typeface="微软雅黑" panose="020B0503020204020204" pitchFamily="2" charset="-122"/>
                <a:ea typeface="微软雅黑" panose="020B0503020204020204" pitchFamily="2" charset="-122"/>
                <a:cs typeface="微软雅黑" panose="020B0503020204020204" pitchFamily="2" charset="-122"/>
              </a:rPr>
              <a:t>/SKU</a:t>
            </a:r>
            <a:r>
              <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rPr>
              <a:t>活动对比</a:t>
            </a:r>
            <a:r>
              <a:rPr lang="en-US" altLang="zh-CN" sz="1200" kern="100" dirty="0">
                <a:latin typeface="微软雅黑" panose="020B0503020204020204" pitchFamily="2" charset="-122"/>
                <a:ea typeface="微软雅黑" panose="020B0503020204020204" pitchFamily="2" charset="-122"/>
                <a:cs typeface="微软雅黑" panose="020B0503020204020204" pitchFamily="2" charset="-122"/>
              </a:rPr>
              <a:t>/</a:t>
            </a:r>
            <a:r>
              <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rPr>
              <a:t>用户标签化等）</a:t>
            </a:r>
            <a:endPar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endParaRPr>
          </a:p>
          <a:p>
            <a:pPr marL="171450" indent="-171450">
              <a:lnSpc>
                <a:spcPct val="150000"/>
              </a:lnSpc>
              <a:buFont typeface="Wingdings" panose="05000000000000000000" pitchFamily="2" charset="2"/>
              <a:buChar char="l"/>
            </a:pPr>
            <a:r>
              <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rPr>
              <a:t>财务报表（用于财务核账）</a:t>
            </a:r>
            <a:endPar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endParaRPr>
          </a:p>
          <a:p>
            <a:pPr marL="171450" indent="-171450">
              <a:lnSpc>
                <a:spcPct val="150000"/>
              </a:lnSpc>
              <a:buFont typeface="Wingdings" panose="05000000000000000000" pitchFamily="2" charset="2"/>
              <a:buChar char="l"/>
            </a:pPr>
            <a:r>
              <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rPr>
              <a:t>物流数据</a:t>
            </a:r>
            <a:endPar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34" name="ValueShape"/>
          <p:cNvSpPr/>
          <p:nvPr/>
        </p:nvSpPr>
        <p:spPr>
          <a:xfrm>
            <a:off x="5047445" y="2028919"/>
            <a:ext cx="1800000" cy="1306736"/>
          </a:xfrm>
          <a:prstGeom prst="roundRect">
            <a:avLst>
              <a:gd name="adj" fmla="val 9501"/>
            </a:avLst>
          </a:prstGeom>
          <a:solidFill>
            <a:srgbClr val="C00000"/>
          </a:solidFill>
          <a:ln>
            <a:noFill/>
          </a:ln>
          <a:effectLst/>
        </p:spPr>
        <p:style>
          <a:lnRef idx="1">
            <a:srgbClr val="1D6DAE"/>
          </a:lnRef>
          <a:fillRef idx="3">
            <a:srgbClr val="1D6DAE"/>
          </a:fillRef>
          <a:effectRef idx="2">
            <a:srgbClr val="1D6DAE"/>
          </a:effectRef>
          <a:fontRef idx="minor">
            <a:sysClr val="window" lastClr="FFFFFF"/>
          </a:fontRef>
        </p:style>
        <p:txBody>
          <a:bodyPr anchor="ctr"/>
          <a:p>
            <a:pPr algn="ctr"/>
            <a:r>
              <a:rPr lang="zh-CN" altLang="en-US" sz="2400" b="1">
                <a:solidFill>
                  <a:schemeClr val="bg1"/>
                </a:solidFill>
                <a:latin typeface="微软雅黑" panose="020B0503020204020204" pitchFamily="2" charset="-122"/>
                <a:ea typeface="微软雅黑" panose="020B0503020204020204" pitchFamily="2" charset="-122"/>
              </a:rPr>
              <a:t>门店工具</a:t>
            </a:r>
            <a:endParaRPr lang="zh-CN" altLang="en-US" sz="2400" b="1">
              <a:solidFill>
                <a:schemeClr val="bg1"/>
              </a:solidFill>
              <a:latin typeface="微软雅黑" panose="020B0503020204020204" pitchFamily="2" charset="-122"/>
              <a:ea typeface="微软雅黑" panose="020B0503020204020204" pitchFamily="2" charset="-122"/>
            </a:endParaRPr>
          </a:p>
        </p:txBody>
      </p:sp>
      <p:sp>
        <p:nvSpPr>
          <p:cNvPr id="35" name="矩形 34"/>
          <p:cNvSpPr/>
          <p:nvPr/>
        </p:nvSpPr>
        <p:spPr>
          <a:xfrm>
            <a:off x="7387590" y="3335655"/>
            <a:ext cx="2162175" cy="3226435"/>
          </a:xfrm>
          <a:prstGeom prst="rect">
            <a:avLst/>
          </a:prstGeom>
        </p:spPr>
        <p:txBody>
          <a:bodyPr wrap="square">
            <a:spAutoFit/>
          </a:bodyPr>
          <a:p>
            <a:pPr marL="171450" indent="-171450">
              <a:lnSpc>
                <a:spcPct val="170000"/>
              </a:lnSpc>
              <a:buFont typeface="Wingdings" panose="05000000000000000000" pitchFamily="2" charset="2"/>
              <a:buChar char="l"/>
            </a:pPr>
            <a:r>
              <a:rPr lang="zh-CN" altLang="en-US" sz="1200" kern="100">
                <a:latin typeface="微软雅黑" panose="020B0503020204020204" pitchFamily="2" charset="-122"/>
                <a:ea typeface="微软雅黑" panose="020B0503020204020204" pitchFamily="2" charset="-122"/>
                <a:cs typeface="微软雅黑" panose="020B0503020204020204" pitchFamily="2" charset="-122"/>
              </a:rPr>
              <a:t>消费者活动</a:t>
            </a:r>
            <a:endParaRPr lang="zh-CN" altLang="en-US" sz="1200" kern="100">
              <a:latin typeface="微软雅黑" panose="020B0503020204020204" pitchFamily="2" charset="-122"/>
              <a:ea typeface="微软雅黑" panose="020B0503020204020204" pitchFamily="2" charset="-122"/>
              <a:cs typeface="微软雅黑" panose="020B0503020204020204" pitchFamily="2" charset="-122"/>
            </a:endParaRPr>
          </a:p>
          <a:p>
            <a:pPr marL="171450" indent="-171450">
              <a:lnSpc>
                <a:spcPct val="170000"/>
              </a:lnSpc>
              <a:buFont typeface="Wingdings" panose="05000000000000000000" pitchFamily="2" charset="2"/>
              <a:buChar char="l"/>
            </a:pPr>
            <a:r>
              <a:rPr lang="zh-CN" altLang="en-US" sz="1200" kern="100">
                <a:latin typeface="微软雅黑" panose="020B0503020204020204" pitchFamily="2" charset="-122"/>
                <a:ea typeface="微软雅黑" panose="020B0503020204020204" pitchFamily="2" charset="-122"/>
                <a:cs typeface="微软雅黑" panose="020B0503020204020204" pitchFamily="2" charset="-122"/>
              </a:rPr>
              <a:t>分销返利</a:t>
            </a:r>
            <a:endParaRPr lang="zh-CN" altLang="en-US" sz="1200" kern="100">
              <a:latin typeface="微软雅黑" panose="020B0503020204020204" pitchFamily="2" charset="-122"/>
              <a:ea typeface="微软雅黑" panose="020B0503020204020204" pitchFamily="2" charset="-122"/>
              <a:cs typeface="微软雅黑" panose="020B0503020204020204" pitchFamily="2" charset="-122"/>
            </a:endParaRPr>
          </a:p>
          <a:p>
            <a:pPr marL="171450" indent="-171450">
              <a:lnSpc>
                <a:spcPct val="170000"/>
              </a:lnSpc>
              <a:buFont typeface="Wingdings" panose="05000000000000000000" pitchFamily="2" charset="2"/>
              <a:buChar char="l"/>
            </a:pPr>
            <a:r>
              <a:rPr lang="zh-CN" altLang="en-US" sz="1200" kern="100">
                <a:latin typeface="微软雅黑" panose="020B0503020204020204" pitchFamily="2" charset="-122"/>
                <a:ea typeface="微软雅黑" panose="020B0503020204020204" pitchFamily="2" charset="-122"/>
                <a:cs typeface="微软雅黑" panose="020B0503020204020204" pitchFamily="2" charset="-122"/>
              </a:rPr>
              <a:t>技师活动</a:t>
            </a:r>
            <a:endParaRPr lang="zh-CN" altLang="en-US" sz="1200" kern="100">
              <a:latin typeface="微软雅黑" panose="020B0503020204020204" pitchFamily="2" charset="-122"/>
              <a:ea typeface="微软雅黑" panose="020B0503020204020204" pitchFamily="2" charset="-122"/>
              <a:cs typeface="微软雅黑" panose="020B0503020204020204" pitchFamily="2" charset="-122"/>
            </a:endParaRPr>
          </a:p>
          <a:p>
            <a:pPr marL="171450" indent="-171450">
              <a:lnSpc>
                <a:spcPct val="170000"/>
              </a:lnSpc>
              <a:buFont typeface="Wingdings" panose="05000000000000000000" pitchFamily="2" charset="2"/>
              <a:buChar char="l"/>
            </a:pPr>
            <a:r>
              <a:rPr lang="zh-CN" altLang="en-US" sz="1200" kern="100">
                <a:latin typeface="微软雅黑" panose="020B0503020204020204" pitchFamily="2" charset="-122"/>
                <a:ea typeface="微软雅黑" panose="020B0503020204020204" pitchFamily="2" charset="-122"/>
                <a:cs typeface="微软雅黑" panose="020B0503020204020204" pitchFamily="2" charset="-122"/>
              </a:rPr>
              <a:t>门店返利</a:t>
            </a:r>
            <a:endParaRPr lang="zh-CN" altLang="en-US" sz="1200" kern="100">
              <a:latin typeface="微软雅黑" panose="020B0503020204020204" pitchFamily="2" charset="-122"/>
              <a:ea typeface="微软雅黑" panose="020B0503020204020204" pitchFamily="2" charset="-122"/>
              <a:cs typeface="微软雅黑" panose="020B0503020204020204" pitchFamily="2" charset="-122"/>
            </a:endParaRPr>
          </a:p>
          <a:p>
            <a:pPr marL="171450" indent="-171450">
              <a:lnSpc>
                <a:spcPct val="170000"/>
              </a:lnSpc>
              <a:buFont typeface="Wingdings" panose="05000000000000000000" pitchFamily="2" charset="2"/>
              <a:buChar char="l"/>
            </a:pPr>
            <a:r>
              <a:rPr lang="zh-CN" altLang="en-US" sz="1200" kern="100">
                <a:latin typeface="微软雅黑" panose="020B0503020204020204" pitchFamily="2" charset="-122"/>
                <a:ea typeface="微软雅黑" panose="020B0503020204020204" pitchFamily="2" charset="-122"/>
                <a:cs typeface="微软雅黑" panose="020B0503020204020204" pitchFamily="2" charset="-122"/>
              </a:rPr>
              <a:t>技师返利</a:t>
            </a:r>
            <a:endParaRPr lang="zh-CN" altLang="en-US" sz="1200" kern="100">
              <a:latin typeface="微软雅黑" panose="020B0503020204020204" pitchFamily="2" charset="-122"/>
              <a:ea typeface="微软雅黑" panose="020B0503020204020204" pitchFamily="2" charset="-122"/>
              <a:cs typeface="微软雅黑" panose="020B0503020204020204" pitchFamily="2" charset="-122"/>
            </a:endParaRPr>
          </a:p>
          <a:p>
            <a:pPr marL="171450" indent="-171450">
              <a:lnSpc>
                <a:spcPct val="170000"/>
              </a:lnSpc>
              <a:buFont typeface="Wingdings" panose="05000000000000000000" pitchFamily="2" charset="2"/>
              <a:buChar char="l"/>
            </a:pPr>
            <a:r>
              <a:rPr lang="zh-CN" altLang="en-US" sz="1200" kern="100">
                <a:latin typeface="微软雅黑" panose="020B0503020204020204" pitchFamily="2" charset="-122"/>
                <a:ea typeface="微软雅黑" panose="020B0503020204020204" pitchFamily="2" charset="-122"/>
                <a:cs typeface="微软雅黑" panose="020B0503020204020204" pitchFamily="2" charset="-122"/>
              </a:rPr>
              <a:t>奖品自定义（红包</a:t>
            </a:r>
            <a:r>
              <a:rPr lang="en-US" altLang="zh-CN" sz="1200" kern="100">
                <a:latin typeface="微软雅黑" panose="020B0503020204020204" pitchFamily="2" charset="-122"/>
                <a:ea typeface="微软雅黑" panose="020B0503020204020204" pitchFamily="2" charset="-122"/>
                <a:cs typeface="微软雅黑" panose="020B0503020204020204" pitchFamily="2" charset="-122"/>
              </a:rPr>
              <a:t>/</a:t>
            </a:r>
            <a:r>
              <a:rPr lang="zh-CN" altLang="en-US" sz="1200" kern="100">
                <a:latin typeface="微软雅黑" panose="020B0503020204020204" pitchFamily="2" charset="-122"/>
                <a:ea typeface="微软雅黑" panose="020B0503020204020204" pitchFamily="2" charset="-122"/>
                <a:cs typeface="微软雅黑" panose="020B0503020204020204" pitchFamily="2" charset="-122"/>
              </a:rPr>
              <a:t>积分</a:t>
            </a:r>
            <a:r>
              <a:rPr lang="en-US" altLang="zh-CN" sz="1200" kern="100">
                <a:latin typeface="微软雅黑" panose="020B0503020204020204" pitchFamily="2" charset="-122"/>
                <a:ea typeface="微软雅黑" panose="020B0503020204020204" pitchFamily="2" charset="-122"/>
                <a:cs typeface="微软雅黑" panose="020B0503020204020204" pitchFamily="2" charset="-122"/>
              </a:rPr>
              <a:t>/</a:t>
            </a:r>
            <a:r>
              <a:rPr lang="zh-CN" altLang="en-US" sz="1200" kern="100">
                <a:latin typeface="微软雅黑" panose="020B0503020204020204" pitchFamily="2" charset="-122"/>
                <a:ea typeface="微软雅黑" panose="020B0503020204020204" pitchFamily="2" charset="-122"/>
                <a:cs typeface="微软雅黑" panose="020B0503020204020204" pitchFamily="2" charset="-122"/>
              </a:rPr>
              <a:t>实物</a:t>
            </a:r>
            <a:r>
              <a:rPr lang="en-US" altLang="zh-CN" sz="1200" kern="100">
                <a:latin typeface="微软雅黑" panose="020B0503020204020204" pitchFamily="2" charset="-122"/>
                <a:ea typeface="微软雅黑" panose="020B0503020204020204" pitchFamily="2" charset="-122"/>
                <a:cs typeface="微软雅黑" panose="020B0503020204020204" pitchFamily="2" charset="-122"/>
              </a:rPr>
              <a:t>/</a:t>
            </a:r>
            <a:r>
              <a:rPr lang="zh-CN" altLang="en-US" sz="1200" kern="100">
                <a:latin typeface="微软雅黑" panose="020B0503020204020204" pitchFamily="2" charset="-122"/>
                <a:ea typeface="微软雅黑" panose="020B0503020204020204" pitchFamily="2" charset="-122"/>
                <a:cs typeface="微软雅黑" panose="020B0503020204020204" pitchFamily="2" charset="-122"/>
              </a:rPr>
              <a:t>优惠券等等）</a:t>
            </a:r>
            <a:endParaRPr lang="zh-CN" altLang="en-US" sz="1200" kern="100">
              <a:latin typeface="微软雅黑" panose="020B0503020204020204" pitchFamily="2" charset="-122"/>
              <a:ea typeface="微软雅黑" panose="020B0503020204020204" pitchFamily="2" charset="-122"/>
              <a:cs typeface="微软雅黑" panose="020B0503020204020204" pitchFamily="2" charset="-122"/>
            </a:endParaRPr>
          </a:p>
          <a:p>
            <a:pPr marL="171450" indent="-171450">
              <a:lnSpc>
                <a:spcPct val="170000"/>
              </a:lnSpc>
              <a:buFont typeface="Wingdings" panose="05000000000000000000" pitchFamily="2" charset="2"/>
              <a:buChar char="l"/>
            </a:pPr>
            <a:r>
              <a:rPr lang="zh-CN" altLang="en-US" sz="1200" kern="100">
                <a:latin typeface="微软雅黑" panose="020B0503020204020204" pitchFamily="2" charset="-122"/>
                <a:ea typeface="微软雅黑" panose="020B0503020204020204" pitchFamily="2" charset="-122"/>
                <a:cs typeface="微软雅黑" panose="020B0503020204020204" pitchFamily="2" charset="-122"/>
              </a:rPr>
              <a:t>积分兑换商城</a:t>
            </a:r>
            <a:endParaRPr lang="zh-CN" altLang="en-US" sz="1200" kern="100">
              <a:latin typeface="微软雅黑" panose="020B0503020204020204" pitchFamily="2" charset="-122"/>
              <a:ea typeface="微软雅黑" panose="020B0503020204020204" pitchFamily="2" charset="-122"/>
              <a:cs typeface="微软雅黑" panose="020B0503020204020204" pitchFamily="2" charset="-122"/>
            </a:endParaRPr>
          </a:p>
          <a:p>
            <a:pPr marL="171450" indent="-171450">
              <a:lnSpc>
                <a:spcPct val="170000"/>
              </a:lnSpc>
              <a:buFont typeface="Wingdings" panose="05000000000000000000" pitchFamily="2" charset="2"/>
              <a:buChar char="l"/>
            </a:pPr>
            <a:endParaRPr lang="zh-CN" altLang="en-US" sz="1200" kern="100">
              <a:latin typeface="微软雅黑" panose="020B0503020204020204" pitchFamily="2" charset="-122"/>
              <a:ea typeface="微软雅黑" panose="020B0503020204020204" pitchFamily="2" charset="-122"/>
              <a:cs typeface="微软雅黑" panose="020B0503020204020204" pitchFamily="2" charset="-122"/>
            </a:endParaRPr>
          </a:p>
          <a:p>
            <a:pPr marL="171450" indent="-171450">
              <a:lnSpc>
                <a:spcPct val="170000"/>
              </a:lnSpc>
              <a:buFont typeface="Wingdings" panose="05000000000000000000" pitchFamily="2" charset="2"/>
              <a:buChar char="l"/>
            </a:pPr>
            <a:endParaRPr lang="zh-CN" altLang="en-US" sz="1200" kern="100" dirty="0">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36" name="文本框 35"/>
          <p:cNvSpPr txBox="1"/>
          <p:nvPr/>
        </p:nvSpPr>
        <p:spPr>
          <a:xfrm>
            <a:off x="2077085" y="563245"/>
            <a:ext cx="8038465" cy="460375"/>
          </a:xfrm>
          <a:prstGeom prst="rect">
            <a:avLst/>
          </a:prstGeom>
          <a:noFill/>
        </p:spPr>
        <p:txBody>
          <a:bodyPr wrap="square" rtlCol="0" anchor="t">
            <a:spAutoFit/>
          </a:bodyPr>
          <a:p>
            <a:pPr algn="ctr"/>
            <a:r>
              <a:rPr lang="zh-CN" altLang="en-US" sz="2400" b="1">
                <a:latin typeface="微软雅黑" panose="020B0503020204020204" pitchFamily="2" charset="-122"/>
                <a:ea typeface="微软雅黑" panose="020B0503020204020204" pitchFamily="2" charset="-122"/>
              </a:rPr>
              <a:t>平台框架：</a:t>
            </a:r>
            <a:r>
              <a:rPr lang="zh-CN" altLang="en-US" sz="2400" b="1">
                <a:latin typeface="微软雅黑" panose="020B0503020204020204" pitchFamily="2" charset="-122"/>
                <a:ea typeface="微软雅黑" panose="020B0503020204020204" pitchFamily="2" charset="-122"/>
                <a:sym typeface="+mn-ea"/>
              </a:rPr>
              <a:t>整体功能模块</a:t>
            </a:r>
            <a:endParaRPr lang="zh-CN" altLang="en-US" sz="2400" b="1">
              <a:latin typeface="微软雅黑" panose="020B0503020204020204" pitchFamily="2" charset="-122"/>
              <a:ea typeface="微软雅黑" panose="020B0503020204020204" pitchFamily="2" charset="-122"/>
              <a:sym typeface="+mn-ea"/>
            </a:endParaRPr>
          </a:p>
        </p:txBody>
      </p:sp>
      <p:sp>
        <p:nvSpPr>
          <p:cNvPr id="5" name="椭圆 4"/>
          <p:cNvSpPr/>
          <p:nvPr/>
        </p:nvSpPr>
        <p:spPr>
          <a:xfrm>
            <a:off x="219710" y="1898650"/>
            <a:ext cx="360045" cy="3600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a:t>1</a:t>
            </a:r>
            <a:endParaRPr lang="en-US" altLang="zh-CN" sz="2400" b="1"/>
          </a:p>
        </p:txBody>
      </p:sp>
      <p:sp>
        <p:nvSpPr>
          <p:cNvPr id="6" name="椭圆 5"/>
          <p:cNvSpPr/>
          <p:nvPr/>
        </p:nvSpPr>
        <p:spPr>
          <a:xfrm>
            <a:off x="2526030" y="1898650"/>
            <a:ext cx="360045" cy="3600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a:t>2</a:t>
            </a:r>
            <a:endParaRPr lang="en-US" altLang="zh-CN" sz="2400" b="1"/>
          </a:p>
        </p:txBody>
      </p:sp>
      <p:sp>
        <p:nvSpPr>
          <p:cNvPr id="7" name="椭圆 6"/>
          <p:cNvSpPr/>
          <p:nvPr/>
        </p:nvSpPr>
        <p:spPr>
          <a:xfrm>
            <a:off x="4875530" y="1898650"/>
            <a:ext cx="360045" cy="3600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a:t>3</a:t>
            </a:r>
            <a:endParaRPr lang="en-US" altLang="zh-CN" sz="2400" b="1"/>
          </a:p>
        </p:txBody>
      </p:sp>
      <p:sp>
        <p:nvSpPr>
          <p:cNvPr id="8" name="椭圆 7"/>
          <p:cNvSpPr/>
          <p:nvPr/>
        </p:nvSpPr>
        <p:spPr>
          <a:xfrm>
            <a:off x="7211695" y="1898650"/>
            <a:ext cx="360045" cy="3600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a:t>4</a:t>
            </a:r>
            <a:endParaRPr lang="en-US" altLang="zh-CN" sz="2400" b="1"/>
          </a:p>
        </p:txBody>
      </p:sp>
      <p:sp>
        <p:nvSpPr>
          <p:cNvPr id="9" name="椭圆 8"/>
          <p:cNvSpPr/>
          <p:nvPr/>
        </p:nvSpPr>
        <p:spPr>
          <a:xfrm>
            <a:off x="9549765" y="1898650"/>
            <a:ext cx="360045" cy="3600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a:t>5</a:t>
            </a:r>
            <a:endParaRPr lang="en-US" altLang="zh-CN" sz="2400" b="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市场调研</a:t>
            </a:r>
            <a:r>
              <a:rPr lang="en-US" altLang="zh-CN" sz="2000" b="1">
                <a:solidFill>
                  <a:schemeClr val="tx1"/>
                </a:solidFill>
                <a:latin typeface="Impact" panose="020B0806030902050204" pitchFamily="2" charset="0"/>
                <a:ea typeface="微软雅黑" panose="020B0503020204020204" pitchFamily="2" charset="-122"/>
                <a:sym typeface="Impact" panose="020B0806030902050204" pitchFamily="2" charset="0"/>
              </a:rPr>
              <a:t>-</a:t>
            </a:r>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途虎</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sp>
        <p:nvSpPr>
          <p:cNvPr id="60" name="TextBox 38"/>
          <p:cNvSpPr txBox="1"/>
          <p:nvPr/>
        </p:nvSpPr>
        <p:spPr>
          <a:xfrm>
            <a:off x="7035800" y="2890838"/>
            <a:ext cx="4087813" cy="3046095"/>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2" charset="-122"/>
                <a:ea typeface="微软雅黑" panose="020B0503020204020204" pitchFamily="2" charset="-122"/>
              </a:defRPr>
            </a:lvl1pPr>
          </a:lstStyle>
          <a:p>
            <a:pPr algn="just" fontAlgn="base">
              <a:lnSpc>
                <a:spcPct val="150000"/>
              </a:lnSpc>
            </a:pPr>
            <a:r>
              <a:rPr lang="zh-CN" altLang="en-US" sz="1600" strike="noStrike" noProof="1" dirty="0">
                <a:solidFill>
                  <a:schemeClr val="tx1"/>
                </a:solidFill>
                <a:latin typeface="微软雅黑" panose="020B0503020204020204" pitchFamily="2" charset="-122"/>
                <a:ea typeface="微软雅黑" panose="020B0503020204020204" pitchFamily="2" charset="-122"/>
                <a:cs typeface="+mn-cs"/>
              </a:rPr>
              <a:t>途虎养车：兑现”正品自营“的承诺，为了能够全面提升车主的养车体验，让车主能够享受到互联网时代的优质养车服务，途虎养车平台着力构建了完善的汽车服务生态体系。</a:t>
            </a:r>
            <a:endParaRPr lang="zh-CN" altLang="en-US" sz="1600" strike="noStrike" noProof="1" dirty="0">
              <a:solidFill>
                <a:schemeClr val="tx1"/>
              </a:solidFill>
              <a:latin typeface="微软雅黑" panose="020B0503020204020204" pitchFamily="2" charset="-122"/>
              <a:ea typeface="微软雅黑" panose="020B0503020204020204" pitchFamily="2" charset="-122"/>
              <a:cs typeface="+mn-cs"/>
            </a:endParaRPr>
          </a:p>
          <a:p>
            <a:pPr algn="just" fontAlgn="base">
              <a:lnSpc>
                <a:spcPct val="150000"/>
              </a:lnSpc>
            </a:pPr>
            <a:endParaRPr lang="zh-CN" altLang="en-US" sz="1600" strike="noStrike" noProof="1" dirty="0">
              <a:solidFill>
                <a:schemeClr val="tx1"/>
              </a:solidFill>
              <a:latin typeface="微软雅黑" panose="020B0503020204020204" pitchFamily="2" charset="-122"/>
              <a:ea typeface="微软雅黑" panose="020B0503020204020204" pitchFamily="2" charset="-122"/>
              <a:cs typeface="+mn-cs"/>
            </a:endParaRPr>
          </a:p>
          <a:p>
            <a:pPr algn="just" fontAlgn="base">
              <a:lnSpc>
                <a:spcPct val="150000"/>
              </a:lnSpc>
            </a:pPr>
            <a:r>
              <a:rPr lang="zh-CN" altLang="en-US" sz="1600" strike="noStrike" noProof="1" dirty="0">
                <a:solidFill>
                  <a:schemeClr val="tx1"/>
                </a:solidFill>
                <a:latin typeface="微软雅黑" panose="020B0503020204020204" pitchFamily="2" charset="-122"/>
                <a:ea typeface="微软雅黑" panose="020B0503020204020204" pitchFamily="2" charset="-122"/>
                <a:cs typeface="+mn-cs"/>
              </a:rPr>
              <a:t>这种形式培养自己品牌提升消费者，但是门店绝大多数为直营，没有整合市场资源大多数资源浪费</a:t>
            </a:r>
            <a:r>
              <a:rPr lang="zh-CN" altLang="en-US" sz="1600" strike="noStrike" noProof="1" dirty="0">
                <a:solidFill>
                  <a:schemeClr val="tx1"/>
                </a:solidFill>
                <a:latin typeface="微软雅黑" panose="020B0503020204020204" pitchFamily="2" charset="-122"/>
                <a:ea typeface="微软雅黑" panose="020B0503020204020204" pitchFamily="2" charset="-122"/>
                <a:cs typeface="+mn-cs"/>
              </a:rPr>
              <a:t>。</a:t>
            </a:r>
            <a:endParaRPr lang="zh-CN" altLang="en-US" sz="1600" strike="noStrike" noProof="1" dirty="0">
              <a:solidFill>
                <a:schemeClr val="tx1"/>
              </a:solidFill>
              <a:latin typeface="微软雅黑" panose="020B0503020204020204" pitchFamily="2" charset="-122"/>
              <a:ea typeface="微软雅黑" panose="020B0503020204020204" pitchFamily="2" charset="-122"/>
              <a:cs typeface="+mn-cs"/>
            </a:endParaRPr>
          </a:p>
        </p:txBody>
      </p:sp>
      <p:sp>
        <p:nvSpPr>
          <p:cNvPr id="27652" name="矩形 66"/>
          <p:cNvSpPr/>
          <p:nvPr/>
        </p:nvSpPr>
        <p:spPr>
          <a:xfrm flipH="1">
            <a:off x="6767513" y="2689225"/>
            <a:ext cx="85725" cy="3076575"/>
          </a:xfrm>
          <a:prstGeom prst="rect">
            <a:avLst/>
          </a:prstGeom>
          <a:solidFill>
            <a:srgbClr val="FF0000"/>
          </a:solidFill>
          <a:ln w="9525">
            <a:noFill/>
          </a:ln>
        </p:spPr>
        <p:txBody>
          <a:bodyPr wrap="square" lIns="91440" tIns="45720" rIns="91440" bIns="45720" anchor="t"/>
          <a:p>
            <a:pPr>
              <a:buSzTx/>
            </a:pPr>
            <a:endParaRPr lang="zh-CN" altLang="en-US" baseline="0">
              <a:latin typeface="Arial" panose="020B0604020202020204" pitchFamily="34" charset="0"/>
              <a:ea typeface="宋体" panose="02010600030101010101" pitchFamily="2" charset="-122"/>
            </a:endParaRPr>
          </a:p>
        </p:txBody>
      </p:sp>
      <p:pic>
        <p:nvPicPr>
          <p:cNvPr id="5" name="图片 4" descr="微信图片_20190918171638"/>
          <p:cNvPicPr>
            <a:picLocks noChangeAspect="1"/>
          </p:cNvPicPr>
          <p:nvPr/>
        </p:nvPicPr>
        <p:blipFill>
          <a:blip r:embed="rId1"/>
          <a:stretch>
            <a:fillRect/>
          </a:stretch>
        </p:blipFill>
        <p:spPr>
          <a:xfrm>
            <a:off x="1072515" y="3027680"/>
            <a:ext cx="4953635" cy="1641475"/>
          </a:xfrm>
          <a:prstGeom prst="rect">
            <a:avLst/>
          </a:prstGeom>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市场调研</a:t>
            </a:r>
            <a:r>
              <a:rPr lang="en-US" altLang="zh-CN" sz="2000" b="1">
                <a:solidFill>
                  <a:schemeClr val="tx1"/>
                </a:solidFill>
                <a:latin typeface="Impact" panose="020B0806030902050204" pitchFamily="2" charset="0"/>
                <a:ea typeface="微软雅黑" panose="020B0503020204020204" pitchFamily="2" charset="-122"/>
                <a:sym typeface="Impact" panose="020B0806030902050204" pitchFamily="2" charset="0"/>
              </a:rPr>
              <a:t>-</a:t>
            </a:r>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康众</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sp>
        <p:nvSpPr>
          <p:cNvPr id="60" name="TextBox 38"/>
          <p:cNvSpPr txBox="1"/>
          <p:nvPr/>
        </p:nvSpPr>
        <p:spPr>
          <a:xfrm>
            <a:off x="7035800" y="1980883"/>
            <a:ext cx="4087813" cy="3784600"/>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2" charset="-122"/>
                <a:ea typeface="微软雅黑" panose="020B0503020204020204" pitchFamily="2" charset="-122"/>
              </a:defRPr>
            </a:lvl1pPr>
          </a:lstStyle>
          <a:p>
            <a:pPr algn="just" fontAlgn="base">
              <a:lnSpc>
                <a:spcPct val="150000"/>
              </a:lnSpc>
            </a:pPr>
            <a:r>
              <a:rPr lang="zh-CN" altLang="en-US" sz="1600" strike="noStrike" noProof="1" dirty="0">
                <a:solidFill>
                  <a:schemeClr val="tx1"/>
                </a:solidFill>
                <a:latin typeface="微软雅黑" panose="020B0503020204020204" pitchFamily="2" charset="-122"/>
                <a:ea typeface="微软雅黑" panose="020B0503020204020204" pitchFamily="2" charset="-122"/>
                <a:cs typeface="+mn-cs"/>
              </a:rPr>
              <a:t>康众汽车配件：新康众结合阿里巴巴的优质资源，于2018年10月全新启动“天猫车站”认证店项目，通过天猫品牌的信任背书、正品零部件溯源、SaaS系统、快速配送、技师认证、技术支持、天猫和淘宝引流、蚂蚁车险、高德地图透出等支持助力优秀维修企业，打造修配一体的汽车后市场服务新格局。</a:t>
            </a:r>
            <a:endParaRPr lang="zh-CN" altLang="en-US" sz="1600" strike="noStrike" noProof="1" dirty="0">
              <a:solidFill>
                <a:schemeClr val="tx1"/>
              </a:solidFill>
              <a:latin typeface="微软雅黑" panose="020B0503020204020204" pitchFamily="2" charset="-122"/>
              <a:ea typeface="微软雅黑" panose="020B0503020204020204" pitchFamily="2" charset="-122"/>
              <a:cs typeface="+mn-cs"/>
            </a:endParaRPr>
          </a:p>
          <a:p>
            <a:pPr algn="just" fontAlgn="base">
              <a:lnSpc>
                <a:spcPct val="150000"/>
              </a:lnSpc>
            </a:pPr>
            <a:endParaRPr lang="zh-CN" altLang="en-US" sz="1600" strike="noStrike" noProof="1" dirty="0">
              <a:solidFill>
                <a:schemeClr val="tx1"/>
              </a:solidFill>
              <a:latin typeface="微软雅黑" panose="020B0503020204020204" pitchFamily="2" charset="-122"/>
              <a:ea typeface="微软雅黑" panose="020B0503020204020204" pitchFamily="2" charset="-122"/>
              <a:cs typeface="+mn-cs"/>
            </a:endParaRPr>
          </a:p>
          <a:p>
            <a:pPr algn="just" fontAlgn="base">
              <a:lnSpc>
                <a:spcPct val="150000"/>
              </a:lnSpc>
            </a:pPr>
            <a:r>
              <a:rPr lang="zh-CN" altLang="en-US" sz="1600" strike="noStrike" noProof="1" dirty="0">
                <a:solidFill>
                  <a:schemeClr val="tx1"/>
                </a:solidFill>
                <a:latin typeface="微软雅黑" panose="020B0503020204020204" pitchFamily="2" charset="-122"/>
                <a:ea typeface="微软雅黑" panose="020B0503020204020204" pitchFamily="2" charset="-122"/>
                <a:cs typeface="+mn-cs"/>
              </a:rPr>
              <a:t>这种形式优势大品牌背书，但是</a:t>
            </a:r>
            <a:r>
              <a:rPr lang="zh-CN" altLang="en-US" sz="1600" strike="noStrike" noProof="1" dirty="0">
                <a:solidFill>
                  <a:schemeClr val="tx1"/>
                </a:solidFill>
                <a:latin typeface="微软雅黑" panose="020B0503020204020204" pitchFamily="2" charset="-122"/>
                <a:ea typeface="微软雅黑" panose="020B0503020204020204" pitchFamily="2" charset="-122"/>
                <a:cs typeface="+mn-cs"/>
              </a:rPr>
              <a:t>流量，客户群</a:t>
            </a:r>
            <a:r>
              <a:rPr lang="zh-CN" altLang="en-US" sz="1600" strike="noStrike" noProof="1" dirty="0">
                <a:solidFill>
                  <a:schemeClr val="tx1"/>
                </a:solidFill>
                <a:latin typeface="微软雅黑" panose="020B0503020204020204" pitchFamily="2" charset="-122"/>
                <a:ea typeface="微软雅黑" panose="020B0503020204020204" pitchFamily="2" charset="-122"/>
                <a:cs typeface="+mn-cs"/>
              </a:rPr>
              <a:t>没有归属感。</a:t>
            </a:r>
            <a:endParaRPr lang="zh-CN" altLang="en-US" sz="1600" strike="noStrike" noProof="1" dirty="0">
              <a:solidFill>
                <a:schemeClr val="tx1"/>
              </a:solidFill>
              <a:latin typeface="微软雅黑" panose="020B0503020204020204" pitchFamily="2" charset="-122"/>
              <a:ea typeface="微软雅黑" panose="020B0503020204020204" pitchFamily="2" charset="-122"/>
              <a:cs typeface="+mn-cs"/>
            </a:endParaRPr>
          </a:p>
        </p:txBody>
      </p:sp>
      <p:sp>
        <p:nvSpPr>
          <p:cNvPr id="27652" name="矩形 66"/>
          <p:cNvSpPr/>
          <p:nvPr/>
        </p:nvSpPr>
        <p:spPr>
          <a:xfrm flipH="1">
            <a:off x="6767513" y="2689225"/>
            <a:ext cx="85725" cy="3076575"/>
          </a:xfrm>
          <a:prstGeom prst="rect">
            <a:avLst/>
          </a:prstGeom>
          <a:solidFill>
            <a:srgbClr val="FF0000"/>
          </a:solidFill>
          <a:ln w="9525">
            <a:noFill/>
          </a:ln>
        </p:spPr>
        <p:txBody>
          <a:bodyPr wrap="square" lIns="91440" tIns="45720" rIns="91440" bIns="45720" anchor="t"/>
          <a:p>
            <a:pPr>
              <a:buSzTx/>
            </a:pPr>
            <a:endParaRPr lang="zh-CN" altLang="en-US" baseline="0">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1178560" y="1510030"/>
            <a:ext cx="4557395" cy="4557395"/>
          </a:xfrm>
          <a:prstGeom prst="rect">
            <a:avLst/>
          </a:prstGeom>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市场调研</a:t>
            </a:r>
            <a:r>
              <a:rPr lang="en-US" altLang="zh-CN" sz="2000" b="1">
                <a:solidFill>
                  <a:schemeClr val="tx1"/>
                </a:solidFill>
                <a:latin typeface="Impact" panose="020B0806030902050204" pitchFamily="2" charset="0"/>
                <a:ea typeface="微软雅黑" panose="020B0503020204020204" pitchFamily="2" charset="-122"/>
                <a:sym typeface="Impact" panose="020B0806030902050204" pitchFamily="2" charset="0"/>
              </a:rPr>
              <a:t>-</a:t>
            </a:r>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康众</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sp>
        <p:nvSpPr>
          <p:cNvPr id="60" name="TextBox 38"/>
          <p:cNvSpPr txBox="1"/>
          <p:nvPr/>
        </p:nvSpPr>
        <p:spPr>
          <a:xfrm>
            <a:off x="7035800" y="1980883"/>
            <a:ext cx="4087813" cy="3415030"/>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2" charset="-122"/>
                <a:ea typeface="微软雅黑" panose="020B0503020204020204" pitchFamily="2" charset="-122"/>
              </a:defRPr>
            </a:lvl1pPr>
          </a:lstStyle>
          <a:p>
            <a:pPr algn="just" fontAlgn="base">
              <a:lnSpc>
                <a:spcPct val="150000"/>
              </a:lnSpc>
            </a:pPr>
            <a:r>
              <a:rPr lang="zh-CN" altLang="en-US" sz="1600" strike="noStrike" noProof="1" dirty="0">
                <a:solidFill>
                  <a:schemeClr val="tx1"/>
                </a:solidFill>
                <a:latin typeface="微软雅黑" panose="020B0503020204020204" pitchFamily="2" charset="-122"/>
                <a:ea typeface="微软雅黑" panose="020B0503020204020204" pitchFamily="2" charset="-122"/>
                <a:cs typeface="+mn-cs"/>
              </a:rPr>
              <a:t>养车无忧</a:t>
            </a:r>
            <a:r>
              <a:rPr lang="zh-CN" altLang="en-US" sz="1600" strike="noStrike" noProof="1" dirty="0">
                <a:solidFill>
                  <a:schemeClr val="tx1"/>
                </a:solidFill>
                <a:latin typeface="微软雅黑" panose="020B0503020204020204" pitchFamily="2" charset="-122"/>
                <a:ea typeface="微软雅黑" panose="020B0503020204020204" pitchFamily="2" charset="-122"/>
                <a:cs typeface="+mn-cs"/>
              </a:rPr>
              <a:t>：养车无忧网是国内的O2O汽车自助保养服务平台，为私家车主提供一站式的4S以外的汽车保养和养护服务，由专业汽车保养维修配件及养护用品B2C在线商城以及线下专业的保养快修服务站网络组合为车主提供服务。</a:t>
            </a:r>
            <a:endParaRPr lang="zh-CN" altLang="en-US" sz="1600" strike="noStrike" noProof="1" dirty="0">
              <a:solidFill>
                <a:schemeClr val="tx1"/>
              </a:solidFill>
              <a:latin typeface="微软雅黑" panose="020B0503020204020204" pitchFamily="2" charset="-122"/>
              <a:ea typeface="微软雅黑" panose="020B0503020204020204" pitchFamily="2" charset="-122"/>
              <a:cs typeface="+mn-cs"/>
            </a:endParaRPr>
          </a:p>
          <a:p>
            <a:pPr algn="just" fontAlgn="base">
              <a:lnSpc>
                <a:spcPct val="150000"/>
              </a:lnSpc>
            </a:pPr>
            <a:endParaRPr lang="zh-CN" altLang="en-US" sz="1600" strike="noStrike" noProof="1" dirty="0">
              <a:solidFill>
                <a:schemeClr val="tx1"/>
              </a:solidFill>
              <a:latin typeface="微软雅黑" panose="020B0503020204020204" pitchFamily="2" charset="-122"/>
              <a:ea typeface="微软雅黑" panose="020B0503020204020204" pitchFamily="2" charset="-122"/>
              <a:cs typeface="+mn-cs"/>
            </a:endParaRPr>
          </a:p>
          <a:p>
            <a:pPr algn="just" fontAlgn="base">
              <a:lnSpc>
                <a:spcPct val="150000"/>
              </a:lnSpc>
            </a:pPr>
            <a:r>
              <a:rPr lang="zh-CN" altLang="en-US" sz="1600" strike="noStrike" noProof="1" dirty="0">
                <a:solidFill>
                  <a:schemeClr val="tx1"/>
                </a:solidFill>
                <a:latin typeface="微软雅黑" panose="020B0503020204020204" pitchFamily="2" charset="-122"/>
                <a:ea typeface="微软雅黑" panose="020B0503020204020204" pitchFamily="2" charset="-122"/>
                <a:cs typeface="+mn-cs"/>
              </a:rPr>
              <a:t>口号是配件直采，消费透明，但是不具备核心竞争力。特点不明显。</a:t>
            </a:r>
            <a:endParaRPr lang="zh-CN" altLang="en-US" sz="1600" strike="noStrike" noProof="1" dirty="0">
              <a:solidFill>
                <a:schemeClr val="tx1"/>
              </a:solidFill>
              <a:latin typeface="微软雅黑" panose="020B0503020204020204" pitchFamily="2" charset="-122"/>
              <a:ea typeface="微软雅黑" panose="020B0503020204020204" pitchFamily="2" charset="-122"/>
              <a:cs typeface="+mn-cs"/>
            </a:endParaRPr>
          </a:p>
        </p:txBody>
      </p:sp>
      <p:sp>
        <p:nvSpPr>
          <p:cNvPr id="27652" name="矩形 66"/>
          <p:cNvSpPr/>
          <p:nvPr/>
        </p:nvSpPr>
        <p:spPr>
          <a:xfrm flipH="1">
            <a:off x="6767513" y="2689225"/>
            <a:ext cx="85725" cy="3076575"/>
          </a:xfrm>
          <a:prstGeom prst="rect">
            <a:avLst/>
          </a:prstGeom>
          <a:solidFill>
            <a:srgbClr val="FF0000"/>
          </a:solidFill>
          <a:ln w="9525">
            <a:noFill/>
          </a:ln>
        </p:spPr>
        <p:txBody>
          <a:bodyPr wrap="square" lIns="91440" tIns="45720" rIns="91440" bIns="45720" anchor="t"/>
          <a:p>
            <a:pPr>
              <a:buSzTx/>
            </a:pPr>
            <a:endParaRPr lang="zh-CN" altLang="en-US" baseline="0">
              <a:latin typeface="Arial" panose="020B0604020202020204" pitchFamily="34" charset="0"/>
              <a:ea typeface="宋体" panose="02010600030101010101" pitchFamily="2" charset="-122"/>
            </a:endParaRPr>
          </a:p>
        </p:txBody>
      </p:sp>
      <p:pic>
        <p:nvPicPr>
          <p:cNvPr id="4" name="图片 3" descr="logo"/>
          <p:cNvPicPr>
            <a:picLocks noChangeAspect="1"/>
          </p:cNvPicPr>
          <p:nvPr/>
        </p:nvPicPr>
        <p:blipFill>
          <a:blip r:embed="rId1"/>
          <a:stretch>
            <a:fillRect/>
          </a:stretch>
        </p:blipFill>
        <p:spPr>
          <a:xfrm>
            <a:off x="498475" y="2929255"/>
            <a:ext cx="6057900" cy="1888490"/>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sz="2000" b="1">
                <a:solidFill>
                  <a:schemeClr val="tx1"/>
                </a:solidFill>
                <a:latin typeface="Impact" panose="020B0806030902050204" pitchFamily="2" charset="0"/>
                <a:ea typeface="微软雅黑" panose="020B0503020204020204" pitchFamily="2" charset="-122"/>
                <a:sym typeface="Impact" panose="020B0806030902050204" pitchFamily="2" charset="0"/>
              </a:rPr>
              <a:t>开发周期规划</a:t>
            </a:r>
            <a:endParaRPr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graphicFrame>
        <p:nvGraphicFramePr>
          <p:cNvPr id="6" name="表格 5"/>
          <p:cNvGraphicFramePr/>
          <p:nvPr>
            <p:custDataLst>
              <p:tags r:id="rId1"/>
            </p:custDataLst>
          </p:nvPr>
        </p:nvGraphicFramePr>
        <p:xfrm>
          <a:off x="676910" y="798830"/>
          <a:ext cx="11351260" cy="6005195"/>
        </p:xfrm>
        <a:graphic>
          <a:graphicData uri="http://schemas.openxmlformats.org/drawingml/2006/table">
            <a:tbl>
              <a:tblPr firstRow="1" bandRow="1">
                <a:tableStyleId>{5940675A-B579-460E-94D1-54222C63F5DA}</a:tableStyleId>
              </a:tblPr>
              <a:tblGrid>
                <a:gridCol w="346796"/>
                <a:gridCol w="1321073"/>
                <a:gridCol w="1383665"/>
                <a:gridCol w="5627325"/>
                <a:gridCol w="1336201"/>
                <a:gridCol w="1336200"/>
              </a:tblGrid>
              <a:tr h="735965">
                <a:tc gridSpan="5">
                  <a:txBody>
                    <a:bodyPr/>
                    <a:p>
                      <a:pPr indent="0" algn="ctr">
                        <a:buNone/>
                      </a:pPr>
                      <a:r>
                        <a:rPr lang="en-US" sz="18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一物一码系统应用执行流程</a:t>
                      </a:r>
                      <a:endParaRPr lang="en-US" altLang="en-US" sz="18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p>
                      <a:pPr indent="0" algn="ctr">
                        <a:buNone/>
                      </a:pPr>
                      <a:endParaRPr lang="en-US" altLang="en-US" sz="18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r>
              <a:tr h="404495">
                <a:tc rowSpan="2">
                  <a:txBody>
                    <a:bodyPr/>
                    <a:p>
                      <a:pPr indent="0" algn="ctr">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1</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rowSpan="2">
                  <a:txBody>
                    <a:bodyPr/>
                    <a:p>
                      <a:pPr indent="0" algn="ctr">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前期准备</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rowSpan="2">
                  <a:txBody>
                    <a:bodyPr/>
                    <a:p>
                      <a:pPr indent="0" algn="ctr">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消费者扫码页面</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页面展示模块、内容</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立信</a:t>
                      </a:r>
                      <a:r>
                        <a:rPr lang="en-US" altLang="zh-CN"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&amp;</a:t>
                      </a:r>
                      <a:r>
                        <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爱喜</a:t>
                      </a:r>
                      <a:endPar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0576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页面文案、宣传语</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zh-CN" altLang="en-US"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立信</a:t>
                      </a:r>
                      <a:r>
                        <a:rPr lang="en-US" altLang="zh-CN"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&amp;</a:t>
                      </a:r>
                      <a:r>
                        <a:rPr lang="zh-CN" altLang="en-US"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爱喜</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05765">
                <a:tc rowSpan="11">
                  <a:txBody>
                    <a:bodyPr/>
                    <a:p>
                      <a:pPr indent="0" algn="ctr">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2</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rowSpan="11">
                  <a:txBody>
                    <a:bodyPr/>
                    <a:p>
                      <a:pPr indent="0" algn="ctr">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软件制作</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rowSpan="4">
                  <a:txBody>
                    <a:bodyPr/>
                    <a:p>
                      <a:pPr indent="0" algn="ctr">
                        <a:buNone/>
                      </a:pPr>
                      <a:r>
                        <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前端</a:t>
                      </a:r>
                      <a:endPar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平面、创意设计；修改、审核</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rowSpan="4">
                  <a:txBody>
                    <a:bodyPr/>
                    <a:p>
                      <a:pPr indent="0" algn="ctr">
                        <a:buNone/>
                      </a:pPr>
                      <a:r>
                        <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5-10</a:t>
                      </a:r>
                      <a:r>
                        <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工作日</a:t>
                      </a:r>
                      <a:endPar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rowSpan="4">
                  <a:txBody>
                    <a:bodyPr/>
                    <a:p>
                      <a:pPr indent="0" algn="ctr">
                        <a:buNone/>
                      </a:pPr>
                      <a:r>
                        <a:rPr lang="zh-CN" altLang="en-US"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立信</a:t>
                      </a:r>
                      <a:r>
                        <a:rPr lang="en-US" altLang="zh-CN"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&amp;</a:t>
                      </a:r>
                      <a:r>
                        <a:rPr lang="zh-CN" altLang="en-US"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爱喜</a:t>
                      </a:r>
                      <a:endPar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0513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智慧物流系统：总部，</a:t>
                      </a:r>
                      <a:r>
                        <a:rPr lang="en-US" altLang="zh-CN"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OEM</a:t>
                      </a:r>
                      <a:r>
                        <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厂，分仓，业务员，门店页面设计</a:t>
                      </a:r>
                      <a:endPar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04495">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门店管理工具：</a:t>
                      </a:r>
                      <a:r>
                        <a:rPr lang="zh-CN" altLang="en-US"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总部，</a:t>
                      </a:r>
                      <a:r>
                        <a:rPr lang="en-US" altLang="zh-CN"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OEM</a:t>
                      </a:r>
                      <a:r>
                        <a:rPr lang="zh-CN" altLang="en-US"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厂，分仓，业务员，门店，消费者</a:t>
                      </a:r>
                      <a:r>
                        <a:rPr lang="zh-CN" altLang="en-US"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页面设计</a:t>
                      </a:r>
                      <a:endPar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0576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分销系统：消费者，技师，门店页面设计</a:t>
                      </a:r>
                      <a:endPar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04495">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rowSpan="7">
                  <a:txBody>
                    <a:bodyPr/>
                    <a:p>
                      <a:pPr indent="0" algn="ctr">
                        <a:buNone/>
                      </a:pPr>
                      <a:r>
                        <a:rPr lang="zh-CN" altLang="en-US"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后台</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分仓，门店仓库出入库数据</a:t>
                      </a:r>
                      <a:endPar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rowSpan="7">
                  <a:txBody>
                    <a:bodyPr/>
                    <a:p>
                      <a:pPr indent="0" algn="ctr">
                        <a:buNone/>
                      </a:pPr>
                      <a:r>
                        <a:rPr lang="zh-CN" altLang="en-US"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立信</a:t>
                      </a:r>
                      <a:endParaRPr lang="zh-CN" altLang="en-US"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endParaRPr>
                    </a:p>
                    <a:p>
                      <a:pPr indent="0" algn="ctr">
                        <a:buNone/>
                      </a:pPr>
                      <a:endParaRPr lang="zh-CN" altLang="en-US"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06400">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在途库存流通数据</a:t>
                      </a:r>
                      <a:endPar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03860">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入库真实库存数据</a:t>
                      </a:r>
                      <a:endPar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05765">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下单生产订单数据</a:t>
                      </a:r>
                      <a:endPar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05765">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系统管理数据</a:t>
                      </a:r>
                      <a:endPar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05765">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业务员，门店，技师，消费者个人</a:t>
                      </a:r>
                      <a:r>
                        <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数据</a:t>
                      </a:r>
                      <a:endPar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05765">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消费者消费数据</a:t>
                      </a:r>
                      <a:endPar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sz="2000" b="1">
                <a:solidFill>
                  <a:schemeClr val="tx1"/>
                </a:solidFill>
                <a:latin typeface="Impact" panose="020B0806030902050204" pitchFamily="2" charset="0"/>
                <a:ea typeface="微软雅黑" panose="020B0503020204020204" pitchFamily="2" charset="-122"/>
                <a:sym typeface="Impact" panose="020B0806030902050204" pitchFamily="2" charset="0"/>
              </a:rPr>
              <a:t>开发周期规划</a:t>
            </a:r>
            <a:endParaRPr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graphicFrame>
        <p:nvGraphicFramePr>
          <p:cNvPr id="6" name="表格 5"/>
          <p:cNvGraphicFramePr/>
          <p:nvPr>
            <p:custDataLst>
              <p:tags r:id="rId1"/>
            </p:custDataLst>
          </p:nvPr>
        </p:nvGraphicFramePr>
        <p:xfrm>
          <a:off x="628650" y="1577975"/>
          <a:ext cx="11097260" cy="4051935"/>
        </p:xfrm>
        <a:graphic>
          <a:graphicData uri="http://schemas.openxmlformats.org/drawingml/2006/table">
            <a:tbl>
              <a:tblPr firstRow="1" bandRow="1">
                <a:tableStyleId>{5940675A-B579-460E-94D1-54222C63F5DA}</a:tableStyleId>
              </a:tblPr>
              <a:tblGrid>
                <a:gridCol w="377190"/>
                <a:gridCol w="1283280"/>
                <a:gridCol w="1424535"/>
                <a:gridCol w="5689656"/>
                <a:gridCol w="1370330"/>
                <a:gridCol w="952035"/>
              </a:tblGrid>
              <a:tr h="404495">
                <a:tc rowSpan="4">
                  <a:txBody>
                    <a:bodyPr/>
                    <a:p>
                      <a:pPr indent="0" algn="ctr">
                        <a:buNone/>
                      </a:pPr>
                      <a:r>
                        <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2</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rowSpan="4">
                  <a:txBody>
                    <a:bodyPr/>
                    <a:p>
                      <a:pPr indent="0" algn="ctr">
                        <a:buNone/>
                      </a:pPr>
                      <a:r>
                        <a:rPr lang="en-US"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软件制作</a:t>
                      </a:r>
                      <a:endPar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rowSpan="4">
                  <a:txBody>
                    <a:bodyPr/>
                    <a:p>
                      <a:pPr indent="0" algn="ctr">
                        <a:buNone/>
                      </a:pPr>
                      <a:r>
                        <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后台</a:t>
                      </a:r>
                      <a:endPar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技师订单数据</a:t>
                      </a:r>
                      <a:endPar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rowSpan="4">
                  <a:txBody>
                    <a:bodyPr/>
                    <a:p>
                      <a:pPr indent="0" algn="ctr">
                        <a:buNone/>
                      </a:pPr>
                      <a:r>
                        <a:rPr lang="zh-CN" altLang="en-US"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立信</a:t>
                      </a:r>
                      <a:endParaRPr lang="zh-CN" altLang="en-US"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0576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返利，层级管理</a:t>
                      </a:r>
                      <a:endPar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05765">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激励活动管理</a:t>
                      </a:r>
                      <a:endParaRPr lang="zh-CN"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0513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zh-CN" altLang="en-US"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分销系统</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vMerge="1">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04495">
                <a:tc rowSpan="2">
                  <a:txBody>
                    <a:bodyPr/>
                    <a:p>
                      <a:pPr indent="0" algn="ctr">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3</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rowSpan="2">
                  <a:txBody>
                    <a:bodyPr/>
                    <a:p>
                      <a:pPr indent="0" algn="ctr">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软件验收</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功能</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确定功能完整性，提供修改意见</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zh-CN" altLang="en-US"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爱喜</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0576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lgn="ctr">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体验</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软件体验是否合理，提供修改意见</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zh-CN" altLang="en-US"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爱喜</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04495">
                <a:tc>
                  <a:txBody>
                    <a:bodyPr/>
                    <a:p>
                      <a:pPr indent="0" algn="ctr">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4</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标签制作</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产品生码</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将二维码数据提交至印刷印刷</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06400">
                <a:tc>
                  <a:txBody>
                    <a:bodyPr/>
                    <a:p>
                      <a:pPr indent="0" algn="ctr">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5</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实施培训</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扫码关联</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现场软件使用培训、扫码数据关联</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zh-CN" altLang="en-US"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立信</a:t>
                      </a:r>
                      <a:r>
                        <a:rPr lang="en-US" altLang="zh-CN"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&amp;</a:t>
                      </a:r>
                      <a:r>
                        <a:rPr lang="zh-CN" altLang="en-US"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爱喜</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03860">
                <a:tc>
                  <a:txBody>
                    <a:bodyPr/>
                    <a:p>
                      <a:pPr indent="0" algn="ctr">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6</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系统维护</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服务器运维</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故障排除、数据安全保障、平台稳定性保障</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zh-CN" altLang="en-US"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立信</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405765">
                <a:tc>
                  <a:txBody>
                    <a:bodyPr/>
                    <a:p>
                      <a:pPr indent="0" algn="ctr">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7</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共同运营</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系统调整</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rPr>
                        <a:t>根据市场反馈而定，双方讨论、协商</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zh-CN" altLang="en-US"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立信</a:t>
                      </a:r>
                      <a:r>
                        <a:rPr lang="en-US" altLang="zh-CN"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&amp;</a:t>
                      </a:r>
                      <a:r>
                        <a:rPr lang="zh-CN" altLang="en-US" sz="1400">
                          <a:solidFill>
                            <a:srgbClr val="000000"/>
                          </a:solidFill>
                          <a:latin typeface="微软雅黑" panose="020B0503020204020204" pitchFamily="2" charset="-122"/>
                          <a:ea typeface="微软雅黑" panose="020B0503020204020204" pitchFamily="2" charset="-122"/>
                          <a:cs typeface="微软雅黑" panose="020B0503020204020204" pitchFamily="2" charset="-122"/>
                          <a:sym typeface="+mn-ea"/>
                        </a:rPr>
                        <a:t>爱喜</a:t>
                      </a:r>
                      <a:endParaRPr lang="en-US" altLang="en-US" sz="1400" b="0">
                        <a:solidFill>
                          <a:srgbClr val="000000"/>
                        </a:solidFill>
                        <a:latin typeface="微软雅黑" panose="020B0503020204020204" pitchFamily="2" charset="-122"/>
                        <a:ea typeface="微软雅黑" panose="020B0503020204020204" pitchFamily="2" charset="-122"/>
                        <a:cs typeface="微软雅黑" panose="020B0503020204020204" pitchFamily="2" charset="-122"/>
                      </a:endParaRPr>
                    </a:p>
                  </a:txBody>
                  <a:tcPr marL="9525" marR="9525" marT="9525" marB="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323772" y="3429000"/>
            <a:ext cx="5428343" cy="0"/>
          </a:xfrm>
          <a:prstGeom prst="line">
            <a:avLst/>
          </a:prstGeom>
          <a:ln w="12700">
            <a:solidFill>
              <a:srgbClr val="CFCFCF"/>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219046" y="2598003"/>
            <a:ext cx="5753909" cy="829945"/>
          </a:xfrm>
          <a:prstGeom prst="rect">
            <a:avLst/>
          </a:prstGeom>
          <a:noFill/>
        </p:spPr>
        <p:txBody>
          <a:bodyPr wrap="square" rtlCol="0">
            <a:spAutoFit/>
          </a:bodyPr>
          <a:lstStyle/>
          <a:p>
            <a:pPr algn="ctr"/>
            <a:r>
              <a:rPr lang="zh-CN" altLang="en-US" sz="4800" dirty="0">
                <a:solidFill>
                  <a:srgbClr val="464654"/>
                </a:solidFill>
                <a:latin typeface="微软雅黑" panose="020B0503020204020204" pitchFamily="2" charset="-122"/>
                <a:ea typeface="微软雅黑" panose="020B0503020204020204" pitchFamily="2" charset="-122"/>
              </a:rPr>
              <a:t>感 谢 观 看</a:t>
            </a:r>
            <a:endParaRPr lang="zh-CN" altLang="en-US" sz="4800" dirty="0">
              <a:solidFill>
                <a:srgbClr val="464654"/>
              </a:solidFill>
              <a:latin typeface="微软雅黑" panose="020B0503020204020204" pitchFamily="2" charset="-122"/>
              <a:ea typeface="微软雅黑" panose="020B0503020204020204" pitchFamily="2" charset="-122"/>
            </a:endParaRPr>
          </a:p>
        </p:txBody>
      </p:sp>
      <p:sp>
        <p:nvSpPr>
          <p:cNvPr id="6" name="文本框 5"/>
          <p:cNvSpPr txBox="1"/>
          <p:nvPr/>
        </p:nvSpPr>
        <p:spPr>
          <a:xfrm>
            <a:off x="3657600" y="3597813"/>
            <a:ext cx="4905829" cy="645160"/>
          </a:xfrm>
          <a:prstGeom prst="rect">
            <a:avLst/>
          </a:prstGeom>
          <a:noFill/>
        </p:spPr>
        <p:txBody>
          <a:bodyPr wrap="square" rtlCol="0">
            <a:spAutoFit/>
          </a:bodyPr>
          <a:lstStyle/>
          <a:p>
            <a:pPr algn="ctr"/>
            <a:r>
              <a:rPr lang="zh-CN" sz="1800" spc="600" dirty="0">
                <a:solidFill>
                  <a:prstClr val="black">
                    <a:lumMod val="65000"/>
                    <a:lumOff val="35000"/>
                  </a:prstClr>
                </a:solidFill>
                <a:latin typeface="微软雅黑" panose="020B0503020204020204" pitchFamily="2" charset="-122"/>
                <a:ea typeface="微软雅黑" panose="020B0503020204020204" pitchFamily="2" charset="-122"/>
              </a:rPr>
              <a:t>立信创源</a:t>
            </a:r>
            <a:r>
              <a:rPr lang="en-US" altLang="zh-CN" sz="1800" spc="600" dirty="0">
                <a:solidFill>
                  <a:prstClr val="black">
                    <a:lumMod val="65000"/>
                    <a:lumOff val="35000"/>
                  </a:prstClr>
                </a:solidFill>
                <a:latin typeface="微软雅黑" panose="020B0503020204020204" pitchFamily="2" charset="-122"/>
                <a:ea typeface="微软雅黑" panose="020B0503020204020204" pitchFamily="2" charset="-122"/>
              </a:rPr>
              <a:t>/</a:t>
            </a:r>
            <a:r>
              <a:rPr lang="zh-CN" altLang="en-US" sz="1800" spc="600" dirty="0">
                <a:solidFill>
                  <a:prstClr val="black">
                    <a:lumMod val="65000"/>
                    <a:lumOff val="35000"/>
                  </a:prstClr>
                </a:solidFill>
                <a:latin typeface="微软雅黑" panose="020B0503020204020204" pitchFamily="2" charset="-122"/>
                <a:ea typeface="微软雅黑" panose="020B0503020204020204" pitchFamily="2" charset="-122"/>
              </a:rPr>
              <a:t>中国</a:t>
            </a:r>
            <a:r>
              <a:rPr lang="en-US" altLang="zh-CN" sz="1800" spc="600" dirty="0">
                <a:solidFill>
                  <a:prstClr val="black">
                    <a:lumMod val="65000"/>
                    <a:lumOff val="35000"/>
                  </a:prstClr>
                </a:solidFill>
                <a:latin typeface="微软雅黑" panose="020B0503020204020204" pitchFamily="2" charset="-122"/>
                <a:ea typeface="微软雅黑" panose="020B0503020204020204" pitchFamily="2" charset="-122"/>
              </a:rPr>
              <a:t>·</a:t>
            </a:r>
            <a:r>
              <a:rPr lang="zh-CN" altLang="en-US" sz="1800" spc="600" dirty="0">
                <a:solidFill>
                  <a:prstClr val="black">
                    <a:lumMod val="65000"/>
                    <a:lumOff val="35000"/>
                  </a:prstClr>
                </a:solidFill>
                <a:latin typeface="微软雅黑" panose="020B0503020204020204" pitchFamily="2" charset="-122"/>
                <a:ea typeface="微软雅黑" panose="020B0503020204020204" pitchFamily="2" charset="-122"/>
              </a:rPr>
              <a:t>深圳</a:t>
            </a:r>
            <a:endParaRPr lang="zh-CN" altLang="en-US" sz="1800" spc="600" dirty="0">
              <a:solidFill>
                <a:prstClr val="black">
                  <a:lumMod val="65000"/>
                  <a:lumOff val="35000"/>
                </a:prstClr>
              </a:solidFill>
              <a:latin typeface="微软雅黑" panose="020B0503020204020204" pitchFamily="2" charset="-122"/>
              <a:ea typeface="微软雅黑" panose="020B0503020204020204" pitchFamily="2" charset="-122"/>
            </a:endParaRPr>
          </a:p>
          <a:p>
            <a:pPr algn="ctr"/>
            <a:endParaRPr lang="en-US" altLang="zh-CN" sz="1800" spc="600" dirty="0">
              <a:solidFill>
                <a:prstClr val="black">
                  <a:lumMod val="65000"/>
                  <a:lumOff val="35000"/>
                </a:prstClr>
              </a:solidFill>
              <a:latin typeface="微软雅黑" panose="020B0503020204020204" pitchFamily="2" charset="-122"/>
              <a:ea typeface="微软雅黑" panose="020B0503020204020204" pitchFamily="2" charset="-122"/>
            </a:endParaRPr>
          </a:p>
        </p:txBody>
      </p:sp>
      <p:pic>
        <p:nvPicPr>
          <p:cNvPr id="15403" name="图片 18" descr="立信创源-ok"/>
          <p:cNvPicPr>
            <a:picLocks noChangeAspect="1"/>
          </p:cNvPicPr>
          <p:nvPr/>
        </p:nvPicPr>
        <p:blipFill>
          <a:blip r:embed="rId1"/>
          <a:stretch>
            <a:fillRect/>
          </a:stretch>
        </p:blipFill>
        <p:spPr>
          <a:xfrm>
            <a:off x="10190323" y="6150544"/>
            <a:ext cx="1546895" cy="443961"/>
          </a:xfrm>
          <a:prstGeom prst="rect">
            <a:avLst/>
          </a:prstGeom>
          <a:noFill/>
          <a:ln w="9525">
            <a:noFill/>
          </a:ln>
        </p:spPr>
      </p:pic>
      <p:sp>
        <p:nvSpPr>
          <p:cNvPr id="9" name="文本框 8"/>
          <p:cNvSpPr txBox="1"/>
          <p:nvPr/>
        </p:nvSpPr>
        <p:spPr>
          <a:xfrm>
            <a:off x="4596130" y="3905885"/>
            <a:ext cx="2893060" cy="337185"/>
          </a:xfrm>
          <a:prstGeom prst="rect">
            <a:avLst/>
          </a:prstGeom>
          <a:noFill/>
        </p:spPr>
        <p:txBody>
          <a:bodyPr wrap="none" rtlCol="0" anchor="t">
            <a:spAutoFit/>
          </a:bodyPr>
          <a:lstStyle/>
          <a:p>
            <a:r>
              <a:rPr lang="zh-CN" sz="1600" spc="600" dirty="0">
                <a:solidFill>
                  <a:prstClr val="black">
                    <a:lumMod val="65000"/>
                    <a:lumOff val="35000"/>
                  </a:prstClr>
                </a:solidFill>
                <a:latin typeface="微软雅黑" panose="020B0503020204020204" pitchFamily="2" charset="-122"/>
                <a:ea typeface="微软雅黑" panose="020B0503020204020204" pitchFamily="2" charset="-122"/>
                <a:sym typeface="+mn-ea"/>
              </a:rPr>
              <a:t>刘俊</a:t>
            </a:r>
            <a:r>
              <a:rPr lang="en-US" altLang="zh-CN" sz="1600" spc="600" dirty="0">
                <a:solidFill>
                  <a:prstClr val="black">
                    <a:lumMod val="65000"/>
                    <a:lumOff val="35000"/>
                  </a:prstClr>
                </a:solidFill>
                <a:latin typeface="微软雅黑" panose="020B0503020204020204" pitchFamily="2" charset="-122"/>
                <a:ea typeface="微软雅黑" panose="020B0503020204020204" pitchFamily="2" charset="-122"/>
                <a:sym typeface="+mn-ea"/>
              </a:rPr>
              <a:t>17503059061</a:t>
            </a:r>
            <a:endParaRPr lang="en-US" altLang="zh-CN" sz="1600" spc="600" dirty="0">
              <a:solidFill>
                <a:prstClr val="black">
                  <a:lumMod val="65000"/>
                  <a:lumOff val="35000"/>
                </a:prstClr>
              </a:solidFill>
              <a:latin typeface="微软雅黑" panose="020B0503020204020204" pitchFamily="2" charset="-122"/>
              <a:ea typeface="微软雅黑" panose="020B0503020204020204" pitchFamily="2" charset="-122"/>
              <a:sym typeface="+mn-ea"/>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sz="2000" b="1">
                <a:solidFill>
                  <a:schemeClr val="tx1"/>
                </a:solidFill>
                <a:latin typeface="Impact" panose="020B0806030902050204" pitchFamily="2" charset="0"/>
                <a:ea typeface="微软雅黑" panose="020B0503020204020204" pitchFamily="2" charset="-122"/>
                <a:sym typeface="Impact" panose="020B0806030902050204" pitchFamily="2" charset="0"/>
              </a:rPr>
              <a:t>业务逻辑</a:t>
            </a:r>
            <a:endParaRPr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cxnSp>
        <p:nvCxnSpPr>
          <p:cNvPr id="14" name="直接箭头连接符 13"/>
          <p:cNvCxnSpPr>
            <a:stCxn id="151" idx="0"/>
          </p:cNvCxnSpPr>
          <p:nvPr/>
        </p:nvCxnSpPr>
        <p:spPr>
          <a:xfrm flipH="1" flipV="1">
            <a:off x="8936990" y="2960370"/>
            <a:ext cx="8255" cy="249555"/>
          </a:xfrm>
          <a:prstGeom prst="straightConnector1">
            <a:avLst/>
          </a:prstGeom>
          <a:ln>
            <a:solidFill>
              <a:srgbClr val="E51927"/>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线箭头连接符 122"/>
          <p:cNvCxnSpPr>
            <a:stCxn id="107" idx="2"/>
          </p:cNvCxnSpPr>
          <p:nvPr/>
        </p:nvCxnSpPr>
        <p:spPr>
          <a:xfrm flipH="1">
            <a:off x="10453370" y="2550795"/>
            <a:ext cx="20320" cy="19570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9" name="右箭头 298"/>
          <p:cNvSpPr/>
          <p:nvPr/>
        </p:nvSpPr>
        <p:spPr>
          <a:xfrm>
            <a:off x="3622040" y="1475105"/>
            <a:ext cx="262890" cy="3651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0" name="右箭头 299"/>
          <p:cNvSpPr/>
          <p:nvPr/>
        </p:nvSpPr>
        <p:spPr>
          <a:xfrm>
            <a:off x="6565900" y="1439545"/>
            <a:ext cx="262890" cy="36512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5" name="矩形 244"/>
          <p:cNvSpPr/>
          <p:nvPr/>
        </p:nvSpPr>
        <p:spPr>
          <a:xfrm>
            <a:off x="285750" y="1341755"/>
            <a:ext cx="3336290" cy="561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a:solidFill>
                  <a:schemeClr val="bg1"/>
                </a:solidFill>
                <a:latin typeface="微软雅黑 Light" panose="020B0502040204020203" charset="-122"/>
                <a:ea typeface="微软雅黑 Light" panose="020B0502040204020203" charset="-122"/>
              </a:rPr>
              <a:t>由企业总部，审核通过后，开始运转</a:t>
            </a:r>
            <a:endParaRPr lang="zh-CN" altLang="en-US" sz="1400" dirty="0">
              <a:solidFill>
                <a:schemeClr val="bg1"/>
              </a:solidFill>
              <a:latin typeface="微软雅黑 Light" panose="020B0502040204020203" charset="-122"/>
              <a:ea typeface="微软雅黑 Light" panose="020B0502040204020203" charset="-122"/>
            </a:endParaRPr>
          </a:p>
        </p:txBody>
      </p:sp>
      <p:sp>
        <p:nvSpPr>
          <p:cNvPr id="8" name="流程图: 磁盘 7"/>
          <p:cNvSpPr/>
          <p:nvPr/>
        </p:nvSpPr>
        <p:spPr>
          <a:xfrm>
            <a:off x="2474595" y="4191635"/>
            <a:ext cx="1042035" cy="778510"/>
          </a:xfrm>
          <a:prstGeom prst="flowChartMagneticDisk">
            <a:avLst/>
          </a:prstGeom>
          <a:solidFill>
            <a:schemeClr val="accent5">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TW" altLang="en-US" sz="1200" dirty="0">
                <a:solidFill>
                  <a:schemeClr val="bg1"/>
                </a:solidFill>
                <a:latin typeface="微软雅黑" panose="020B0503020204020204" pitchFamily="2" charset="-122"/>
                <a:ea typeface="微软雅黑" panose="020B0503020204020204" pitchFamily="2" charset="-122"/>
                <a:sym typeface="+mn-ea"/>
              </a:rPr>
              <a:t>总部</a:t>
            </a:r>
            <a:br>
              <a:rPr lang="en-US" altLang="zh-TW" sz="1200" dirty="0">
                <a:solidFill>
                  <a:schemeClr val="bg1"/>
                </a:solidFill>
                <a:latin typeface="微软雅黑" panose="020B0503020204020204" pitchFamily="2" charset="-122"/>
                <a:ea typeface="微软雅黑" panose="020B0503020204020204" pitchFamily="2" charset="-122"/>
                <a:sym typeface="+mn-ea"/>
              </a:rPr>
            </a:br>
            <a:r>
              <a:rPr lang="zh-TW" altLang="en-US" sz="1200" dirty="0">
                <a:latin typeface="微软雅黑" panose="020B0503020204020204" pitchFamily="2" charset="-122"/>
                <a:ea typeface="微软雅黑" panose="020B0503020204020204" pitchFamily="2" charset="-122"/>
              </a:rPr>
              <a:t>数据中心</a:t>
            </a:r>
            <a:endParaRPr lang="en-US" sz="1200" dirty="0">
              <a:latin typeface="微软雅黑" panose="020B0503020204020204" pitchFamily="2" charset="-122"/>
              <a:ea typeface="微软雅黑" panose="020B0503020204020204" pitchFamily="2" charset="-122"/>
            </a:endParaRPr>
          </a:p>
        </p:txBody>
      </p:sp>
      <p:sp>
        <p:nvSpPr>
          <p:cNvPr id="139" name="矩形 138"/>
          <p:cNvSpPr/>
          <p:nvPr/>
        </p:nvSpPr>
        <p:spPr>
          <a:xfrm>
            <a:off x="3989705" y="2271395"/>
            <a:ext cx="1042035" cy="5486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分仓管理系统</a:t>
            </a:r>
            <a:endParaRPr lang="zh-CN" altLang="en-US" sz="1200" dirty="0">
              <a:latin typeface="微软雅黑" panose="020B0503020204020204" pitchFamily="2" charset="-122"/>
              <a:ea typeface="微软雅黑" panose="020B0503020204020204" pitchFamily="2" charset="-122"/>
            </a:endParaRPr>
          </a:p>
        </p:txBody>
      </p:sp>
      <p:cxnSp>
        <p:nvCxnSpPr>
          <p:cNvPr id="157" name="肘形连接符 156"/>
          <p:cNvCxnSpPr>
            <a:stCxn id="278" idx="3"/>
          </p:cNvCxnSpPr>
          <p:nvPr/>
        </p:nvCxnSpPr>
        <p:spPr>
          <a:xfrm flipV="1">
            <a:off x="1511935" y="2515235"/>
            <a:ext cx="775335" cy="396240"/>
          </a:xfrm>
          <a:prstGeom prst="bentConnector3">
            <a:avLst>
              <a:gd name="adj1" fmla="val 50000"/>
            </a:avLst>
          </a:prstGeom>
          <a:ln w="19050">
            <a:solidFill>
              <a:schemeClr val="accent5">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0" name="矩形 169"/>
          <p:cNvSpPr/>
          <p:nvPr/>
        </p:nvSpPr>
        <p:spPr>
          <a:xfrm>
            <a:off x="8623300" y="2745740"/>
            <a:ext cx="1042035"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en-US" sz="1200" dirty="0">
              <a:solidFill>
                <a:schemeClr val="tx1"/>
              </a:solidFill>
              <a:latin typeface="微软雅黑" panose="020B0503020204020204" pitchFamily="2" charset="-122"/>
              <a:ea typeface="微软雅黑" panose="020B0503020204020204" pitchFamily="2" charset="-122"/>
            </a:endParaRPr>
          </a:p>
        </p:txBody>
      </p:sp>
      <p:sp>
        <p:nvSpPr>
          <p:cNvPr id="220" name="矩形 219"/>
          <p:cNvSpPr/>
          <p:nvPr/>
        </p:nvSpPr>
        <p:spPr>
          <a:xfrm>
            <a:off x="7098030" y="2270125"/>
            <a:ext cx="1042035"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TW" sz="1200" dirty="0">
                <a:latin typeface="微软雅黑" panose="020B0503020204020204" pitchFamily="2" charset="-122"/>
                <a:ea typeface="微软雅黑" panose="020B0503020204020204" pitchFamily="2" charset="-122"/>
              </a:rPr>
              <a:t>技师营销激励</a:t>
            </a:r>
            <a:r>
              <a:rPr lang="zh-CN" altLang="zh-TW" sz="1200" dirty="0">
                <a:latin typeface="微软雅黑" panose="020B0503020204020204" pitchFamily="2" charset="-122"/>
                <a:ea typeface="微软雅黑" panose="020B0503020204020204" pitchFamily="2" charset="-122"/>
              </a:rPr>
              <a:t>系统</a:t>
            </a:r>
            <a:endParaRPr lang="zh-CN" altLang="zh-TW" sz="1200" dirty="0">
              <a:latin typeface="微软雅黑" panose="020B0503020204020204" pitchFamily="2" charset="-122"/>
              <a:ea typeface="微软雅黑" panose="020B0503020204020204" pitchFamily="2" charset="-122"/>
            </a:endParaRPr>
          </a:p>
        </p:txBody>
      </p:sp>
      <p:sp>
        <p:nvSpPr>
          <p:cNvPr id="260" name="矩形 259"/>
          <p:cNvSpPr/>
          <p:nvPr/>
        </p:nvSpPr>
        <p:spPr>
          <a:xfrm>
            <a:off x="3989705" y="1341755"/>
            <a:ext cx="2576195" cy="561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a:solidFill>
                  <a:schemeClr val="bg1"/>
                </a:solidFill>
                <a:latin typeface="微软雅黑" panose="020B0503020204020204" pitchFamily="2" charset="-122"/>
                <a:ea typeface="微软雅黑" panose="020B0503020204020204" pitchFamily="2" charset="-122"/>
              </a:rPr>
              <a:t>工厂按照自动订单生产、发货</a:t>
            </a:r>
            <a:endParaRPr lang="zh-CN" altLang="en-US" sz="1400" dirty="0">
              <a:solidFill>
                <a:schemeClr val="bg1"/>
              </a:solidFill>
              <a:latin typeface="微软雅黑" panose="020B0503020204020204" pitchFamily="2" charset="-122"/>
              <a:ea typeface="微软雅黑" panose="020B0503020204020204" pitchFamily="2" charset="-122"/>
            </a:endParaRPr>
          </a:p>
        </p:txBody>
      </p:sp>
      <p:sp>
        <p:nvSpPr>
          <p:cNvPr id="272" name="矩形 271"/>
          <p:cNvSpPr/>
          <p:nvPr/>
        </p:nvSpPr>
        <p:spPr>
          <a:xfrm>
            <a:off x="6906260" y="1341755"/>
            <a:ext cx="4681220" cy="561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a:solidFill>
                  <a:schemeClr val="bg1"/>
                </a:solidFill>
                <a:latin typeface="微软雅黑" panose="020B0503020204020204" pitchFamily="2" charset="-122"/>
                <a:ea typeface="微软雅黑" panose="020B0503020204020204" pitchFamily="2" charset="-122"/>
              </a:rPr>
              <a:t>产品流通至消费终端扫码</a:t>
            </a:r>
            <a:r>
              <a:rPr lang="zh-TW" altLang="en-US" sz="1400" dirty="0">
                <a:solidFill>
                  <a:schemeClr val="bg1"/>
                </a:solidFill>
                <a:latin typeface="微软雅黑" panose="020B0503020204020204" pitchFamily="2" charset="-122"/>
                <a:ea typeface="微软雅黑" panose="020B0503020204020204" pitchFamily="2" charset="-122"/>
              </a:rPr>
              <a:t>参予活动</a:t>
            </a:r>
            <a:endParaRPr lang="en-US" altLang="zh-TW" sz="1400" dirty="0">
              <a:solidFill>
                <a:schemeClr val="bg1"/>
              </a:solidFill>
              <a:latin typeface="微软雅黑" panose="020B0503020204020204" pitchFamily="2" charset="-122"/>
              <a:ea typeface="微软雅黑" panose="020B0503020204020204" pitchFamily="2" charset="-122"/>
            </a:endParaRPr>
          </a:p>
        </p:txBody>
      </p:sp>
      <p:grpSp>
        <p:nvGrpSpPr>
          <p:cNvPr id="53" name="组合 52"/>
          <p:cNvGrpSpPr/>
          <p:nvPr/>
        </p:nvGrpSpPr>
        <p:grpSpPr>
          <a:xfrm rot="0">
            <a:off x="70485" y="2637155"/>
            <a:ext cx="1441450" cy="859790"/>
            <a:chOff x="84627" y="3406817"/>
            <a:chExt cx="1441261" cy="859730"/>
          </a:xfrm>
        </p:grpSpPr>
        <p:sp>
          <p:nvSpPr>
            <p:cNvPr id="278" name="矩形 277"/>
            <p:cNvSpPr/>
            <p:nvPr/>
          </p:nvSpPr>
          <p:spPr>
            <a:xfrm>
              <a:off x="484048" y="3406817"/>
              <a:ext cx="1041840" cy="54840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schemeClr val="bg1"/>
                  </a:solidFill>
                  <a:latin typeface="微软雅黑" panose="020B0503020204020204" pitchFamily="2" charset="-122"/>
                  <a:ea typeface="微软雅黑" panose="020B0503020204020204" pitchFamily="2" charset="-122"/>
                  <a:sym typeface="+mn-ea"/>
                </a:rPr>
                <a:t>审核</a:t>
              </a:r>
              <a:endParaRPr lang="zh-CN" altLang="en-US" sz="1200" dirty="0">
                <a:solidFill>
                  <a:schemeClr val="bg1"/>
                </a:solidFill>
                <a:latin typeface="微软雅黑" panose="020B0503020204020204" pitchFamily="2" charset="-122"/>
                <a:ea typeface="微软雅黑" panose="020B0503020204020204" pitchFamily="2" charset="-122"/>
                <a:sym typeface="+mn-ea"/>
              </a:endParaRPr>
            </a:p>
          </p:txBody>
        </p:sp>
        <p:sp>
          <p:nvSpPr>
            <p:cNvPr id="292" name="Freeform 51"/>
            <p:cNvSpPr/>
            <p:nvPr/>
          </p:nvSpPr>
          <p:spPr>
            <a:xfrm>
              <a:off x="249090" y="3494259"/>
              <a:ext cx="466530" cy="494015"/>
            </a:xfrm>
            <a:custGeom>
              <a:avLst/>
              <a:gdLst>
                <a:gd name="connsiteX0" fmla="*/ 518189 w 1036377"/>
                <a:gd name="connsiteY0" fmla="*/ 0 h 1097433"/>
                <a:gd name="connsiteX1" fmla="*/ 736500 w 1036377"/>
                <a:gd name="connsiteY1" fmla="*/ 289834 h 1097433"/>
                <a:gd name="connsiteX2" fmla="*/ 758582 w 1036377"/>
                <a:gd name="connsiteY2" fmla="*/ 345184 h 1097433"/>
                <a:gd name="connsiteX3" fmla="*/ 751556 w 1036377"/>
                <a:gd name="connsiteY3" fmla="*/ 382420 h 1097433"/>
                <a:gd name="connsiteX4" fmla="*/ 699362 w 1036377"/>
                <a:gd name="connsiteY4" fmla="*/ 427203 h 1097433"/>
                <a:gd name="connsiteX5" fmla="*/ 633116 w 1036377"/>
                <a:gd name="connsiteY5" fmla="*/ 541929 h 1097433"/>
                <a:gd name="connsiteX6" fmla="*/ 633116 w 1036377"/>
                <a:gd name="connsiteY6" fmla="*/ 605330 h 1097433"/>
                <a:gd name="connsiteX7" fmla="*/ 954812 w 1036377"/>
                <a:gd name="connsiteY7" fmla="*/ 742700 h 1097433"/>
                <a:gd name="connsiteX8" fmla="*/ 999478 w 1036377"/>
                <a:gd name="connsiteY8" fmla="*/ 790502 h 1097433"/>
                <a:gd name="connsiteX9" fmla="*/ 1032973 w 1036377"/>
                <a:gd name="connsiteY9" fmla="*/ 1069121 h 1097433"/>
                <a:gd name="connsiteX10" fmla="*/ 1036377 w 1036377"/>
                <a:gd name="connsiteY10" fmla="*/ 1097433 h 1097433"/>
                <a:gd name="connsiteX11" fmla="*/ 0 w 1036377"/>
                <a:gd name="connsiteY11" fmla="*/ 1097433 h 1097433"/>
                <a:gd name="connsiteX12" fmla="*/ 1329 w 1036377"/>
                <a:gd name="connsiteY12" fmla="*/ 1086375 h 1097433"/>
                <a:gd name="connsiteX13" fmla="*/ 36899 w 1036377"/>
                <a:gd name="connsiteY13" fmla="*/ 790502 h 1097433"/>
                <a:gd name="connsiteX14" fmla="*/ 81063 w 1036377"/>
                <a:gd name="connsiteY14" fmla="*/ 742700 h 1097433"/>
                <a:gd name="connsiteX15" fmla="*/ 403261 w 1036377"/>
                <a:gd name="connsiteY15" fmla="*/ 608853 h 1097433"/>
                <a:gd name="connsiteX16" fmla="*/ 403261 w 1036377"/>
                <a:gd name="connsiteY16" fmla="*/ 541929 h 1097433"/>
                <a:gd name="connsiteX17" fmla="*/ 340528 w 1036377"/>
                <a:gd name="connsiteY17" fmla="*/ 427203 h 1097433"/>
                <a:gd name="connsiteX18" fmla="*/ 284821 w 1036377"/>
                <a:gd name="connsiteY18" fmla="*/ 382420 h 1097433"/>
                <a:gd name="connsiteX19" fmla="*/ 277795 w 1036377"/>
                <a:gd name="connsiteY19" fmla="*/ 345184 h 1097433"/>
                <a:gd name="connsiteX20" fmla="*/ 303390 w 1036377"/>
                <a:gd name="connsiteY20" fmla="*/ 289834 h 1097433"/>
                <a:gd name="connsiteX21" fmla="*/ 518189 w 1036377"/>
                <a:gd name="connsiteY21" fmla="*/ 0 h 10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77" h="1097433">
                  <a:moveTo>
                    <a:pt x="518189" y="0"/>
                  </a:moveTo>
                  <a:cubicBezTo>
                    <a:pt x="636629" y="0"/>
                    <a:pt x="762597" y="130325"/>
                    <a:pt x="736500" y="289834"/>
                  </a:cubicBezTo>
                  <a:cubicBezTo>
                    <a:pt x="755069" y="300904"/>
                    <a:pt x="762597" y="323044"/>
                    <a:pt x="758582" y="345184"/>
                  </a:cubicBezTo>
                  <a:cubicBezTo>
                    <a:pt x="758582" y="345184"/>
                    <a:pt x="758582" y="345184"/>
                    <a:pt x="751556" y="382420"/>
                  </a:cubicBezTo>
                  <a:cubicBezTo>
                    <a:pt x="747541" y="412108"/>
                    <a:pt x="725459" y="430725"/>
                    <a:pt x="699362" y="427203"/>
                  </a:cubicBezTo>
                  <a:cubicBezTo>
                    <a:pt x="680793" y="475509"/>
                    <a:pt x="658711" y="512241"/>
                    <a:pt x="633116" y="541929"/>
                  </a:cubicBezTo>
                  <a:cubicBezTo>
                    <a:pt x="633116" y="541929"/>
                    <a:pt x="633116" y="541929"/>
                    <a:pt x="633116" y="605330"/>
                  </a:cubicBezTo>
                  <a:cubicBezTo>
                    <a:pt x="633116" y="605330"/>
                    <a:pt x="633116" y="605330"/>
                    <a:pt x="954812" y="742700"/>
                  </a:cubicBezTo>
                  <a:cubicBezTo>
                    <a:pt x="973381" y="750248"/>
                    <a:pt x="991950" y="772388"/>
                    <a:pt x="999478" y="790502"/>
                  </a:cubicBezTo>
                  <a:cubicBezTo>
                    <a:pt x="999478" y="790502"/>
                    <a:pt x="999478" y="790502"/>
                    <a:pt x="1032973" y="1069121"/>
                  </a:cubicBezTo>
                  <a:lnTo>
                    <a:pt x="1036377" y="1097433"/>
                  </a:lnTo>
                  <a:lnTo>
                    <a:pt x="0" y="1097433"/>
                  </a:lnTo>
                  <a:lnTo>
                    <a:pt x="1329" y="1086375"/>
                  </a:lnTo>
                  <a:cubicBezTo>
                    <a:pt x="6411" y="1044107"/>
                    <a:pt x="16574" y="959572"/>
                    <a:pt x="36899" y="790502"/>
                  </a:cubicBezTo>
                  <a:cubicBezTo>
                    <a:pt x="44427" y="772388"/>
                    <a:pt x="62494" y="750248"/>
                    <a:pt x="81063" y="742700"/>
                  </a:cubicBezTo>
                  <a:cubicBezTo>
                    <a:pt x="81063" y="742700"/>
                    <a:pt x="81063" y="742700"/>
                    <a:pt x="403261" y="608853"/>
                  </a:cubicBezTo>
                  <a:cubicBezTo>
                    <a:pt x="403261" y="608853"/>
                    <a:pt x="403261" y="608853"/>
                    <a:pt x="403261" y="541929"/>
                  </a:cubicBezTo>
                  <a:cubicBezTo>
                    <a:pt x="377164" y="512241"/>
                    <a:pt x="355082" y="475509"/>
                    <a:pt x="340528" y="427203"/>
                  </a:cubicBezTo>
                  <a:cubicBezTo>
                    <a:pt x="310918" y="430725"/>
                    <a:pt x="288334" y="412108"/>
                    <a:pt x="284821" y="382420"/>
                  </a:cubicBezTo>
                  <a:cubicBezTo>
                    <a:pt x="284821" y="382420"/>
                    <a:pt x="284821" y="382420"/>
                    <a:pt x="277795" y="345184"/>
                  </a:cubicBezTo>
                  <a:cubicBezTo>
                    <a:pt x="273780" y="323044"/>
                    <a:pt x="281308" y="300904"/>
                    <a:pt x="303390" y="289834"/>
                  </a:cubicBezTo>
                  <a:cubicBezTo>
                    <a:pt x="277795" y="130325"/>
                    <a:pt x="403261" y="0"/>
                    <a:pt x="518189" y="0"/>
                  </a:cubicBezTo>
                  <a:close/>
                </a:path>
              </a:pathLst>
            </a:cu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微软雅黑" panose="020B0503020204020204" pitchFamily="2" charset="-122"/>
                <a:ea typeface="微软雅黑" panose="020B0503020204020204" pitchFamily="2" charset="-122"/>
              </a:endParaRPr>
            </a:p>
          </p:txBody>
        </p:sp>
        <p:sp>
          <p:nvSpPr>
            <p:cNvPr id="296" name="矩形 295"/>
            <p:cNvSpPr/>
            <p:nvPr/>
          </p:nvSpPr>
          <p:spPr>
            <a:xfrm>
              <a:off x="84627" y="4006197"/>
              <a:ext cx="741680" cy="26035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企业总部</a:t>
              </a:r>
              <a:endParaRPr lang="zh-CN" altLang="en-US" sz="1100" dirty="0">
                <a:latin typeface="微软雅黑" panose="020B0503020204020204" pitchFamily="2" charset="-122"/>
                <a:ea typeface="微软雅黑" panose="020B0503020204020204" pitchFamily="2" charset="-122"/>
                <a:sym typeface="+mn-ea"/>
              </a:endParaRPr>
            </a:p>
          </p:txBody>
        </p:sp>
      </p:grpSp>
      <p:sp>
        <p:nvSpPr>
          <p:cNvPr id="301" name="矩形 300"/>
          <p:cNvSpPr/>
          <p:nvPr/>
        </p:nvSpPr>
        <p:spPr>
          <a:xfrm>
            <a:off x="5606415" y="5828030"/>
            <a:ext cx="890270" cy="26162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消费者数据</a:t>
            </a:r>
            <a:endParaRPr lang="en-US" altLang="zh-TW" sz="1100" dirty="0">
              <a:latin typeface="微软雅黑" panose="020B0503020204020204" pitchFamily="2" charset="-122"/>
              <a:ea typeface="微软雅黑" panose="020B0503020204020204" pitchFamily="2" charset="-122"/>
              <a:sym typeface="+mn-ea"/>
            </a:endParaRPr>
          </a:p>
        </p:txBody>
      </p:sp>
      <p:sp>
        <p:nvSpPr>
          <p:cNvPr id="7" name="矩形 6"/>
          <p:cNvSpPr/>
          <p:nvPr/>
        </p:nvSpPr>
        <p:spPr>
          <a:xfrm>
            <a:off x="2474595" y="2256790"/>
            <a:ext cx="1042035" cy="54800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schemeClr val="bg1"/>
                </a:solidFill>
                <a:latin typeface="微软雅黑" panose="020B0503020204020204" pitchFamily="2" charset="-122"/>
                <a:ea typeface="微软雅黑" panose="020B0503020204020204" pitchFamily="2" charset="-122"/>
                <a:sym typeface="+mn-ea"/>
              </a:rPr>
              <a:t>生产</a:t>
            </a:r>
            <a:r>
              <a:rPr lang="zh-CN" altLang="en-US" sz="1200" dirty="0">
                <a:solidFill>
                  <a:schemeClr val="bg1"/>
                </a:solidFill>
                <a:latin typeface="微软雅黑" panose="020B0503020204020204" pitchFamily="2" charset="-122"/>
                <a:ea typeface="微软雅黑" panose="020B0503020204020204" pitchFamily="2" charset="-122"/>
                <a:sym typeface="+mn-ea"/>
              </a:rPr>
              <a:t>管理</a:t>
            </a:r>
            <a:r>
              <a:rPr lang="zh-CN" altLang="en-US" sz="1200" dirty="0">
                <a:solidFill>
                  <a:schemeClr val="bg1"/>
                </a:solidFill>
                <a:latin typeface="微软雅黑" panose="020B0503020204020204" pitchFamily="2" charset="-122"/>
                <a:ea typeface="微软雅黑" panose="020B0503020204020204" pitchFamily="2" charset="-122"/>
                <a:sym typeface="+mn-ea"/>
              </a:rPr>
              <a:t>系统</a:t>
            </a:r>
            <a:endParaRPr lang="zh-CN" altLang="en-US" sz="1200" dirty="0">
              <a:solidFill>
                <a:schemeClr val="bg1"/>
              </a:solidFill>
              <a:latin typeface="微软雅黑" panose="020B0503020204020204" pitchFamily="2" charset="-122"/>
              <a:ea typeface="微软雅黑" panose="020B0503020204020204" pitchFamily="2" charset="-122"/>
              <a:sym typeface="+mn-ea"/>
            </a:endParaRPr>
          </a:p>
        </p:txBody>
      </p:sp>
      <p:sp>
        <p:nvSpPr>
          <p:cNvPr id="326" name="Freeform 51"/>
          <p:cNvSpPr/>
          <p:nvPr/>
        </p:nvSpPr>
        <p:spPr>
          <a:xfrm>
            <a:off x="2218690" y="2409190"/>
            <a:ext cx="466725" cy="494030"/>
          </a:xfrm>
          <a:custGeom>
            <a:avLst/>
            <a:gdLst>
              <a:gd name="connsiteX0" fmla="*/ 518189 w 1036377"/>
              <a:gd name="connsiteY0" fmla="*/ 0 h 1097433"/>
              <a:gd name="connsiteX1" fmla="*/ 736500 w 1036377"/>
              <a:gd name="connsiteY1" fmla="*/ 289834 h 1097433"/>
              <a:gd name="connsiteX2" fmla="*/ 758582 w 1036377"/>
              <a:gd name="connsiteY2" fmla="*/ 345184 h 1097433"/>
              <a:gd name="connsiteX3" fmla="*/ 751556 w 1036377"/>
              <a:gd name="connsiteY3" fmla="*/ 382420 h 1097433"/>
              <a:gd name="connsiteX4" fmla="*/ 699362 w 1036377"/>
              <a:gd name="connsiteY4" fmla="*/ 427203 h 1097433"/>
              <a:gd name="connsiteX5" fmla="*/ 633116 w 1036377"/>
              <a:gd name="connsiteY5" fmla="*/ 541929 h 1097433"/>
              <a:gd name="connsiteX6" fmla="*/ 633116 w 1036377"/>
              <a:gd name="connsiteY6" fmla="*/ 605330 h 1097433"/>
              <a:gd name="connsiteX7" fmla="*/ 954812 w 1036377"/>
              <a:gd name="connsiteY7" fmla="*/ 742700 h 1097433"/>
              <a:gd name="connsiteX8" fmla="*/ 999478 w 1036377"/>
              <a:gd name="connsiteY8" fmla="*/ 790502 h 1097433"/>
              <a:gd name="connsiteX9" fmla="*/ 1032973 w 1036377"/>
              <a:gd name="connsiteY9" fmla="*/ 1069121 h 1097433"/>
              <a:gd name="connsiteX10" fmla="*/ 1036377 w 1036377"/>
              <a:gd name="connsiteY10" fmla="*/ 1097433 h 1097433"/>
              <a:gd name="connsiteX11" fmla="*/ 0 w 1036377"/>
              <a:gd name="connsiteY11" fmla="*/ 1097433 h 1097433"/>
              <a:gd name="connsiteX12" fmla="*/ 1329 w 1036377"/>
              <a:gd name="connsiteY12" fmla="*/ 1086375 h 1097433"/>
              <a:gd name="connsiteX13" fmla="*/ 36899 w 1036377"/>
              <a:gd name="connsiteY13" fmla="*/ 790502 h 1097433"/>
              <a:gd name="connsiteX14" fmla="*/ 81063 w 1036377"/>
              <a:gd name="connsiteY14" fmla="*/ 742700 h 1097433"/>
              <a:gd name="connsiteX15" fmla="*/ 403261 w 1036377"/>
              <a:gd name="connsiteY15" fmla="*/ 608853 h 1097433"/>
              <a:gd name="connsiteX16" fmla="*/ 403261 w 1036377"/>
              <a:gd name="connsiteY16" fmla="*/ 541929 h 1097433"/>
              <a:gd name="connsiteX17" fmla="*/ 340528 w 1036377"/>
              <a:gd name="connsiteY17" fmla="*/ 427203 h 1097433"/>
              <a:gd name="connsiteX18" fmla="*/ 284821 w 1036377"/>
              <a:gd name="connsiteY18" fmla="*/ 382420 h 1097433"/>
              <a:gd name="connsiteX19" fmla="*/ 277795 w 1036377"/>
              <a:gd name="connsiteY19" fmla="*/ 345184 h 1097433"/>
              <a:gd name="connsiteX20" fmla="*/ 303390 w 1036377"/>
              <a:gd name="connsiteY20" fmla="*/ 289834 h 1097433"/>
              <a:gd name="connsiteX21" fmla="*/ 518189 w 1036377"/>
              <a:gd name="connsiteY21" fmla="*/ 0 h 10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77" h="1097433">
                <a:moveTo>
                  <a:pt x="518189" y="0"/>
                </a:moveTo>
                <a:cubicBezTo>
                  <a:pt x="636629" y="0"/>
                  <a:pt x="762597" y="130325"/>
                  <a:pt x="736500" y="289834"/>
                </a:cubicBezTo>
                <a:cubicBezTo>
                  <a:pt x="755069" y="300904"/>
                  <a:pt x="762597" y="323044"/>
                  <a:pt x="758582" y="345184"/>
                </a:cubicBezTo>
                <a:cubicBezTo>
                  <a:pt x="758582" y="345184"/>
                  <a:pt x="758582" y="345184"/>
                  <a:pt x="751556" y="382420"/>
                </a:cubicBezTo>
                <a:cubicBezTo>
                  <a:pt x="747541" y="412108"/>
                  <a:pt x="725459" y="430725"/>
                  <a:pt x="699362" y="427203"/>
                </a:cubicBezTo>
                <a:cubicBezTo>
                  <a:pt x="680793" y="475509"/>
                  <a:pt x="658711" y="512241"/>
                  <a:pt x="633116" y="541929"/>
                </a:cubicBezTo>
                <a:cubicBezTo>
                  <a:pt x="633116" y="541929"/>
                  <a:pt x="633116" y="541929"/>
                  <a:pt x="633116" y="605330"/>
                </a:cubicBezTo>
                <a:cubicBezTo>
                  <a:pt x="633116" y="605330"/>
                  <a:pt x="633116" y="605330"/>
                  <a:pt x="954812" y="742700"/>
                </a:cubicBezTo>
                <a:cubicBezTo>
                  <a:pt x="973381" y="750248"/>
                  <a:pt x="991950" y="772388"/>
                  <a:pt x="999478" y="790502"/>
                </a:cubicBezTo>
                <a:cubicBezTo>
                  <a:pt x="999478" y="790502"/>
                  <a:pt x="999478" y="790502"/>
                  <a:pt x="1032973" y="1069121"/>
                </a:cubicBezTo>
                <a:lnTo>
                  <a:pt x="1036377" y="1097433"/>
                </a:lnTo>
                <a:lnTo>
                  <a:pt x="0" y="1097433"/>
                </a:lnTo>
                <a:lnTo>
                  <a:pt x="1329" y="1086375"/>
                </a:lnTo>
                <a:cubicBezTo>
                  <a:pt x="6411" y="1044107"/>
                  <a:pt x="16574" y="959572"/>
                  <a:pt x="36899" y="790502"/>
                </a:cubicBezTo>
                <a:cubicBezTo>
                  <a:pt x="44427" y="772388"/>
                  <a:pt x="62494" y="750248"/>
                  <a:pt x="81063" y="742700"/>
                </a:cubicBezTo>
                <a:cubicBezTo>
                  <a:pt x="81063" y="742700"/>
                  <a:pt x="81063" y="742700"/>
                  <a:pt x="403261" y="608853"/>
                </a:cubicBezTo>
                <a:cubicBezTo>
                  <a:pt x="403261" y="608853"/>
                  <a:pt x="403261" y="608853"/>
                  <a:pt x="403261" y="541929"/>
                </a:cubicBezTo>
                <a:cubicBezTo>
                  <a:pt x="377164" y="512241"/>
                  <a:pt x="355082" y="475509"/>
                  <a:pt x="340528" y="427203"/>
                </a:cubicBezTo>
                <a:cubicBezTo>
                  <a:pt x="310918" y="430725"/>
                  <a:pt x="288334" y="412108"/>
                  <a:pt x="284821" y="382420"/>
                </a:cubicBezTo>
                <a:cubicBezTo>
                  <a:pt x="284821" y="382420"/>
                  <a:pt x="284821" y="382420"/>
                  <a:pt x="277795" y="345184"/>
                </a:cubicBezTo>
                <a:cubicBezTo>
                  <a:pt x="273780" y="323044"/>
                  <a:pt x="281308" y="300904"/>
                  <a:pt x="303390" y="289834"/>
                </a:cubicBezTo>
                <a:cubicBezTo>
                  <a:pt x="277795" y="130325"/>
                  <a:pt x="403261" y="0"/>
                  <a:pt x="518189" y="0"/>
                </a:cubicBezTo>
                <a:close/>
              </a:path>
            </a:pathLst>
          </a:custGeom>
          <a:solidFill>
            <a:schemeClr val="accent5">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微软雅黑" panose="020B0503020204020204" pitchFamily="2" charset="-122"/>
              <a:ea typeface="微软雅黑" panose="020B0503020204020204" pitchFamily="2" charset="-122"/>
            </a:endParaRPr>
          </a:p>
        </p:txBody>
      </p:sp>
      <p:sp>
        <p:nvSpPr>
          <p:cNvPr id="327" name="矩形 326"/>
          <p:cNvSpPr/>
          <p:nvPr/>
        </p:nvSpPr>
        <p:spPr>
          <a:xfrm>
            <a:off x="1992630" y="2908935"/>
            <a:ext cx="888365" cy="260350"/>
          </a:xfrm>
          <a:prstGeom prst="rect">
            <a:avLst/>
          </a:prstGeom>
        </p:spPr>
        <p:txBody>
          <a:bodyPr wrap="none">
            <a:spAutoFit/>
          </a:bodyPr>
          <a:p>
            <a:pPr algn="ctr"/>
            <a:r>
              <a:rPr lang="en-US" sz="1100" dirty="0">
                <a:latin typeface="微软雅黑" panose="020B0503020204020204" pitchFamily="2" charset="-122"/>
                <a:ea typeface="微软雅黑" panose="020B0503020204020204" pitchFamily="2" charset="-122"/>
                <a:sym typeface="+mn-ea"/>
              </a:rPr>
              <a:t>OEM</a:t>
            </a:r>
            <a:r>
              <a:rPr lang="zh-CN" altLang="en-US" sz="1100" dirty="0">
                <a:latin typeface="微软雅黑" panose="020B0503020204020204" pitchFamily="2" charset="-122"/>
                <a:ea typeface="微软雅黑" panose="020B0503020204020204" pitchFamily="2" charset="-122"/>
                <a:sym typeface="+mn-ea"/>
              </a:rPr>
              <a:t>工厂</a:t>
            </a:r>
            <a:r>
              <a:rPr lang="en-US" altLang="zh-CN" sz="1100" dirty="0">
                <a:latin typeface="微软雅黑" panose="020B0503020204020204" pitchFamily="2" charset="-122"/>
                <a:ea typeface="微软雅黑" panose="020B0503020204020204" pitchFamily="2" charset="-122"/>
                <a:sym typeface="+mn-ea"/>
              </a:rPr>
              <a:t>1</a:t>
            </a:r>
            <a:endParaRPr lang="en-US" altLang="zh-CN" sz="1100" dirty="0">
              <a:latin typeface="微软雅黑" panose="020B0503020204020204" pitchFamily="2" charset="-122"/>
              <a:ea typeface="微软雅黑" panose="020B0503020204020204" pitchFamily="2" charset="-122"/>
              <a:sym typeface="+mn-ea"/>
            </a:endParaRPr>
          </a:p>
        </p:txBody>
      </p:sp>
      <p:sp>
        <p:nvSpPr>
          <p:cNvPr id="34" name="矩形 33"/>
          <p:cNvSpPr/>
          <p:nvPr/>
        </p:nvSpPr>
        <p:spPr>
          <a:xfrm>
            <a:off x="3859530" y="2867025"/>
            <a:ext cx="544195" cy="26035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分仓</a:t>
            </a:r>
            <a:r>
              <a:rPr lang="en-US" altLang="zh-CN" sz="1100" dirty="0">
                <a:latin typeface="微软雅黑" panose="020B0503020204020204" pitchFamily="2" charset="-122"/>
                <a:ea typeface="微软雅黑" panose="020B0503020204020204" pitchFamily="2" charset="-122"/>
                <a:sym typeface="+mn-ea"/>
              </a:rPr>
              <a:t>1</a:t>
            </a:r>
            <a:endParaRPr lang="en-US" altLang="zh-CN" sz="1100" dirty="0">
              <a:latin typeface="微软雅黑" panose="020B0503020204020204" pitchFamily="2" charset="-122"/>
              <a:ea typeface="微软雅黑" panose="020B0503020204020204" pitchFamily="2" charset="-122"/>
              <a:sym typeface="+mn-ea"/>
            </a:endParaRPr>
          </a:p>
        </p:txBody>
      </p:sp>
      <p:sp>
        <p:nvSpPr>
          <p:cNvPr id="36" name="矩形 35"/>
          <p:cNvSpPr/>
          <p:nvPr/>
        </p:nvSpPr>
        <p:spPr>
          <a:xfrm>
            <a:off x="5606415" y="2851785"/>
            <a:ext cx="544195" cy="26035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门店</a:t>
            </a:r>
            <a:r>
              <a:rPr lang="en-US" altLang="zh-CN" sz="1100" dirty="0">
                <a:latin typeface="微软雅黑" panose="020B0503020204020204" pitchFamily="2" charset="-122"/>
                <a:ea typeface="微软雅黑" panose="020B0503020204020204" pitchFamily="2" charset="-122"/>
                <a:sym typeface="+mn-ea"/>
              </a:rPr>
              <a:t>1</a:t>
            </a:r>
            <a:endParaRPr lang="en-US" altLang="zh-CN" sz="1100" dirty="0">
              <a:latin typeface="微软雅黑" panose="020B0503020204020204" pitchFamily="2" charset="-122"/>
              <a:ea typeface="微软雅黑" panose="020B0503020204020204" pitchFamily="2" charset="-122"/>
              <a:sym typeface="+mn-ea"/>
            </a:endParaRPr>
          </a:p>
        </p:txBody>
      </p:sp>
      <p:sp>
        <p:nvSpPr>
          <p:cNvPr id="69" name="Freeform 51"/>
          <p:cNvSpPr/>
          <p:nvPr/>
        </p:nvSpPr>
        <p:spPr>
          <a:xfrm>
            <a:off x="8698865" y="2271395"/>
            <a:ext cx="466725" cy="494030"/>
          </a:xfrm>
          <a:custGeom>
            <a:avLst/>
            <a:gdLst>
              <a:gd name="connsiteX0" fmla="*/ 518189 w 1036377"/>
              <a:gd name="connsiteY0" fmla="*/ 0 h 1097433"/>
              <a:gd name="connsiteX1" fmla="*/ 736500 w 1036377"/>
              <a:gd name="connsiteY1" fmla="*/ 289834 h 1097433"/>
              <a:gd name="connsiteX2" fmla="*/ 758582 w 1036377"/>
              <a:gd name="connsiteY2" fmla="*/ 345184 h 1097433"/>
              <a:gd name="connsiteX3" fmla="*/ 751556 w 1036377"/>
              <a:gd name="connsiteY3" fmla="*/ 382420 h 1097433"/>
              <a:gd name="connsiteX4" fmla="*/ 699362 w 1036377"/>
              <a:gd name="connsiteY4" fmla="*/ 427203 h 1097433"/>
              <a:gd name="connsiteX5" fmla="*/ 633116 w 1036377"/>
              <a:gd name="connsiteY5" fmla="*/ 541929 h 1097433"/>
              <a:gd name="connsiteX6" fmla="*/ 633116 w 1036377"/>
              <a:gd name="connsiteY6" fmla="*/ 605330 h 1097433"/>
              <a:gd name="connsiteX7" fmla="*/ 954812 w 1036377"/>
              <a:gd name="connsiteY7" fmla="*/ 742700 h 1097433"/>
              <a:gd name="connsiteX8" fmla="*/ 999478 w 1036377"/>
              <a:gd name="connsiteY8" fmla="*/ 790502 h 1097433"/>
              <a:gd name="connsiteX9" fmla="*/ 1032973 w 1036377"/>
              <a:gd name="connsiteY9" fmla="*/ 1069121 h 1097433"/>
              <a:gd name="connsiteX10" fmla="*/ 1036377 w 1036377"/>
              <a:gd name="connsiteY10" fmla="*/ 1097433 h 1097433"/>
              <a:gd name="connsiteX11" fmla="*/ 0 w 1036377"/>
              <a:gd name="connsiteY11" fmla="*/ 1097433 h 1097433"/>
              <a:gd name="connsiteX12" fmla="*/ 1329 w 1036377"/>
              <a:gd name="connsiteY12" fmla="*/ 1086375 h 1097433"/>
              <a:gd name="connsiteX13" fmla="*/ 36899 w 1036377"/>
              <a:gd name="connsiteY13" fmla="*/ 790502 h 1097433"/>
              <a:gd name="connsiteX14" fmla="*/ 81063 w 1036377"/>
              <a:gd name="connsiteY14" fmla="*/ 742700 h 1097433"/>
              <a:gd name="connsiteX15" fmla="*/ 403261 w 1036377"/>
              <a:gd name="connsiteY15" fmla="*/ 608853 h 1097433"/>
              <a:gd name="connsiteX16" fmla="*/ 403261 w 1036377"/>
              <a:gd name="connsiteY16" fmla="*/ 541929 h 1097433"/>
              <a:gd name="connsiteX17" fmla="*/ 340528 w 1036377"/>
              <a:gd name="connsiteY17" fmla="*/ 427203 h 1097433"/>
              <a:gd name="connsiteX18" fmla="*/ 284821 w 1036377"/>
              <a:gd name="connsiteY18" fmla="*/ 382420 h 1097433"/>
              <a:gd name="connsiteX19" fmla="*/ 277795 w 1036377"/>
              <a:gd name="connsiteY19" fmla="*/ 345184 h 1097433"/>
              <a:gd name="connsiteX20" fmla="*/ 303390 w 1036377"/>
              <a:gd name="connsiteY20" fmla="*/ 289834 h 1097433"/>
              <a:gd name="connsiteX21" fmla="*/ 518189 w 1036377"/>
              <a:gd name="connsiteY21" fmla="*/ 0 h 10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77" h="1097433">
                <a:moveTo>
                  <a:pt x="518189" y="0"/>
                </a:moveTo>
                <a:cubicBezTo>
                  <a:pt x="636629" y="0"/>
                  <a:pt x="762597" y="130325"/>
                  <a:pt x="736500" y="289834"/>
                </a:cubicBezTo>
                <a:cubicBezTo>
                  <a:pt x="755069" y="300904"/>
                  <a:pt x="762597" y="323044"/>
                  <a:pt x="758582" y="345184"/>
                </a:cubicBezTo>
                <a:cubicBezTo>
                  <a:pt x="758582" y="345184"/>
                  <a:pt x="758582" y="345184"/>
                  <a:pt x="751556" y="382420"/>
                </a:cubicBezTo>
                <a:cubicBezTo>
                  <a:pt x="747541" y="412108"/>
                  <a:pt x="725459" y="430725"/>
                  <a:pt x="699362" y="427203"/>
                </a:cubicBezTo>
                <a:cubicBezTo>
                  <a:pt x="680793" y="475509"/>
                  <a:pt x="658711" y="512241"/>
                  <a:pt x="633116" y="541929"/>
                </a:cubicBezTo>
                <a:cubicBezTo>
                  <a:pt x="633116" y="541929"/>
                  <a:pt x="633116" y="541929"/>
                  <a:pt x="633116" y="605330"/>
                </a:cubicBezTo>
                <a:cubicBezTo>
                  <a:pt x="633116" y="605330"/>
                  <a:pt x="633116" y="605330"/>
                  <a:pt x="954812" y="742700"/>
                </a:cubicBezTo>
                <a:cubicBezTo>
                  <a:pt x="973381" y="750248"/>
                  <a:pt x="991950" y="772388"/>
                  <a:pt x="999478" y="790502"/>
                </a:cubicBezTo>
                <a:cubicBezTo>
                  <a:pt x="999478" y="790502"/>
                  <a:pt x="999478" y="790502"/>
                  <a:pt x="1032973" y="1069121"/>
                </a:cubicBezTo>
                <a:lnTo>
                  <a:pt x="1036377" y="1097433"/>
                </a:lnTo>
                <a:lnTo>
                  <a:pt x="0" y="1097433"/>
                </a:lnTo>
                <a:lnTo>
                  <a:pt x="1329" y="1086375"/>
                </a:lnTo>
                <a:cubicBezTo>
                  <a:pt x="6411" y="1044107"/>
                  <a:pt x="16574" y="959572"/>
                  <a:pt x="36899" y="790502"/>
                </a:cubicBezTo>
                <a:cubicBezTo>
                  <a:pt x="44427" y="772388"/>
                  <a:pt x="62494" y="750248"/>
                  <a:pt x="81063" y="742700"/>
                </a:cubicBezTo>
                <a:cubicBezTo>
                  <a:pt x="81063" y="742700"/>
                  <a:pt x="81063" y="742700"/>
                  <a:pt x="403261" y="608853"/>
                </a:cubicBezTo>
                <a:cubicBezTo>
                  <a:pt x="403261" y="608853"/>
                  <a:pt x="403261" y="608853"/>
                  <a:pt x="403261" y="541929"/>
                </a:cubicBezTo>
                <a:cubicBezTo>
                  <a:pt x="377164" y="512241"/>
                  <a:pt x="355082" y="475509"/>
                  <a:pt x="340528" y="427203"/>
                </a:cubicBezTo>
                <a:cubicBezTo>
                  <a:pt x="310918" y="430725"/>
                  <a:pt x="288334" y="412108"/>
                  <a:pt x="284821" y="382420"/>
                </a:cubicBezTo>
                <a:cubicBezTo>
                  <a:pt x="284821" y="382420"/>
                  <a:pt x="284821" y="382420"/>
                  <a:pt x="277795" y="345184"/>
                </a:cubicBezTo>
                <a:cubicBezTo>
                  <a:pt x="273780" y="323044"/>
                  <a:pt x="281308" y="300904"/>
                  <a:pt x="303390" y="289834"/>
                </a:cubicBezTo>
                <a:cubicBezTo>
                  <a:pt x="277795" y="130325"/>
                  <a:pt x="403261" y="0"/>
                  <a:pt x="518189" y="0"/>
                </a:cubicBez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微软雅黑" panose="020B0503020204020204" pitchFamily="2" charset="-122"/>
              <a:ea typeface="微软雅黑" panose="020B0503020204020204" pitchFamily="2" charset="-122"/>
            </a:endParaRPr>
          </a:p>
        </p:txBody>
      </p:sp>
      <p:sp>
        <p:nvSpPr>
          <p:cNvPr id="61" name="矩形 60"/>
          <p:cNvSpPr/>
          <p:nvPr/>
        </p:nvSpPr>
        <p:spPr>
          <a:xfrm>
            <a:off x="4560570" y="4932045"/>
            <a:ext cx="1776730" cy="260350"/>
          </a:xfrm>
          <a:prstGeom prst="rect">
            <a:avLst/>
          </a:prstGeom>
        </p:spPr>
        <p:txBody>
          <a:bodyPr wrap="square">
            <a:spAutoFit/>
          </a:bodyPr>
          <a:p>
            <a:r>
              <a:rPr lang="zh-CN" altLang="en-US" sz="1100" dirty="0">
                <a:latin typeface="微软雅黑" panose="020B0503020204020204" pitchFamily="2" charset="-122"/>
                <a:ea typeface="微软雅黑" panose="020B0503020204020204" pitchFamily="2" charset="-122"/>
                <a:sym typeface="+mn-ea"/>
              </a:rPr>
              <a:t>门店上传数据至所属分仓</a:t>
            </a:r>
            <a:endParaRPr lang="zh-CN" altLang="en-US" sz="1100" dirty="0">
              <a:latin typeface="微软雅黑" panose="020B0503020204020204" pitchFamily="2" charset="-122"/>
              <a:ea typeface="微软雅黑" panose="020B0503020204020204" pitchFamily="2" charset="-122"/>
              <a:sym typeface="+mn-ea"/>
            </a:endParaRPr>
          </a:p>
        </p:txBody>
      </p:sp>
      <p:sp>
        <p:nvSpPr>
          <p:cNvPr id="5" name="矩形 4"/>
          <p:cNvSpPr/>
          <p:nvPr/>
        </p:nvSpPr>
        <p:spPr>
          <a:xfrm>
            <a:off x="11104245" y="4970145"/>
            <a:ext cx="1042035" cy="54864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sz="1200" dirty="0">
                <a:solidFill>
                  <a:schemeClr val="bg1"/>
                </a:solidFill>
                <a:latin typeface="Impact" panose="020B0806030902050204" pitchFamily="2" charset="0"/>
                <a:ea typeface="微软雅黑" panose="020B0503020204020204" pitchFamily="2" charset="-122"/>
                <a:sym typeface="Impact" panose="020B0806030902050204" pitchFamily="2" charset="0"/>
              </a:rPr>
              <a:t>精准数据</a:t>
            </a:r>
            <a:endParaRPr lang="zh-CN" altLang="zh-CN" sz="1200" dirty="0">
              <a:solidFill>
                <a:schemeClr val="bg1"/>
              </a:solidFill>
              <a:latin typeface="Impact" panose="020B0806030902050204" pitchFamily="2" charset="0"/>
              <a:ea typeface="微软雅黑" panose="020B0503020204020204" pitchFamily="2" charset="-122"/>
              <a:sym typeface="Impact" panose="020B0806030902050204" pitchFamily="2" charset="0"/>
            </a:endParaRPr>
          </a:p>
        </p:txBody>
      </p:sp>
      <p:sp>
        <p:nvSpPr>
          <p:cNvPr id="91" name="矩形 90"/>
          <p:cNvSpPr/>
          <p:nvPr/>
        </p:nvSpPr>
        <p:spPr>
          <a:xfrm>
            <a:off x="5594985" y="2266315"/>
            <a:ext cx="1042035" cy="5486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门店营销管理系统</a:t>
            </a:r>
            <a:endParaRPr lang="zh-CN" altLang="en-US" sz="1200" dirty="0">
              <a:latin typeface="微软雅黑" panose="020B0503020204020204" pitchFamily="2" charset="-122"/>
              <a:ea typeface="微软雅黑" panose="020B0503020204020204" pitchFamily="2" charset="-122"/>
            </a:endParaRPr>
          </a:p>
        </p:txBody>
      </p:sp>
      <p:sp>
        <p:nvSpPr>
          <p:cNvPr id="92" name="矩形 91"/>
          <p:cNvSpPr/>
          <p:nvPr/>
        </p:nvSpPr>
        <p:spPr>
          <a:xfrm>
            <a:off x="5587365" y="4032885"/>
            <a:ext cx="1042035" cy="5486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退、换货处理</a:t>
            </a:r>
            <a:endParaRPr lang="zh-CN" altLang="en-US" sz="1200" dirty="0">
              <a:latin typeface="微软雅黑" panose="020B0503020204020204" pitchFamily="2" charset="-122"/>
              <a:ea typeface="微软雅黑" panose="020B0503020204020204" pitchFamily="2" charset="-122"/>
            </a:endParaRPr>
          </a:p>
        </p:txBody>
      </p:sp>
      <p:cxnSp>
        <p:nvCxnSpPr>
          <p:cNvPr id="6" name="直线箭头连接符 38"/>
          <p:cNvCxnSpPr/>
          <p:nvPr/>
        </p:nvCxnSpPr>
        <p:spPr>
          <a:xfrm flipV="1">
            <a:off x="5013325" y="2540635"/>
            <a:ext cx="563880" cy="5080"/>
          </a:xfrm>
          <a:prstGeom prst="straightConnector1">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8622665" y="2707005"/>
            <a:ext cx="607695" cy="26162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消费者</a:t>
            </a:r>
            <a:endParaRPr lang="en-US" altLang="zh-TW" sz="1100" dirty="0">
              <a:latin typeface="微软雅黑" panose="020B0503020204020204" pitchFamily="2" charset="-122"/>
              <a:ea typeface="微软雅黑" panose="020B0503020204020204" pitchFamily="2" charset="-122"/>
              <a:sym typeface="+mn-ea"/>
            </a:endParaRPr>
          </a:p>
        </p:txBody>
      </p:sp>
      <p:sp>
        <p:nvSpPr>
          <p:cNvPr id="107" name="矩形 106"/>
          <p:cNvSpPr/>
          <p:nvPr/>
        </p:nvSpPr>
        <p:spPr>
          <a:xfrm>
            <a:off x="9952355" y="2188845"/>
            <a:ext cx="1042035" cy="3619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latin typeface="微软雅黑" panose="020B0503020204020204" pitchFamily="2" charset="-122"/>
                <a:ea typeface="微软雅黑" panose="020B0503020204020204" pitchFamily="2" charset="-122"/>
                <a:sym typeface="+mn-ea"/>
              </a:rPr>
              <a:t>分享获取返利</a:t>
            </a:r>
            <a:endParaRPr lang="zh-CN" altLang="en-US" sz="1000" dirty="0">
              <a:latin typeface="微软雅黑" panose="020B0503020204020204" pitchFamily="2" charset="-122"/>
              <a:ea typeface="微软雅黑" panose="020B0503020204020204" pitchFamily="2" charset="-122"/>
              <a:sym typeface="+mn-ea"/>
            </a:endParaRPr>
          </a:p>
        </p:txBody>
      </p:sp>
      <p:sp>
        <p:nvSpPr>
          <p:cNvPr id="109" name="矩形 108"/>
          <p:cNvSpPr/>
          <p:nvPr/>
        </p:nvSpPr>
        <p:spPr>
          <a:xfrm>
            <a:off x="9952355" y="2625725"/>
            <a:ext cx="1041400" cy="330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latin typeface="微软雅黑" panose="020B0503020204020204" pitchFamily="2" charset="-122"/>
                <a:ea typeface="微软雅黑" panose="020B0503020204020204" pitchFamily="2" charset="-122"/>
              </a:rPr>
              <a:t>直接参与活动</a:t>
            </a:r>
            <a:endParaRPr lang="zh-CN" altLang="en-US" sz="1000" dirty="0">
              <a:latin typeface="微软雅黑" panose="020B0503020204020204" pitchFamily="2" charset="-122"/>
              <a:ea typeface="微软雅黑" panose="020B0503020204020204" pitchFamily="2" charset="-122"/>
            </a:endParaRPr>
          </a:p>
        </p:txBody>
      </p:sp>
      <p:cxnSp>
        <p:nvCxnSpPr>
          <p:cNvPr id="48" name="肘形连接符 47"/>
          <p:cNvCxnSpPr>
            <a:stCxn id="69" idx="7"/>
            <a:endCxn id="107" idx="1"/>
          </p:cNvCxnSpPr>
          <p:nvPr/>
        </p:nvCxnSpPr>
        <p:spPr>
          <a:xfrm flipV="1">
            <a:off x="9128760" y="2369820"/>
            <a:ext cx="823595" cy="236220"/>
          </a:xfrm>
          <a:prstGeom prst="bentConnector3">
            <a:avLst>
              <a:gd name="adj1" fmla="val 52274"/>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肘形连接符 49"/>
          <p:cNvCxnSpPr>
            <a:stCxn id="69" idx="7"/>
            <a:endCxn id="109" idx="1"/>
          </p:cNvCxnSpPr>
          <p:nvPr/>
        </p:nvCxnSpPr>
        <p:spPr>
          <a:xfrm>
            <a:off x="9128760" y="2606040"/>
            <a:ext cx="823595" cy="184785"/>
          </a:xfrm>
          <a:prstGeom prst="bentConnector3">
            <a:avLst>
              <a:gd name="adj1" fmla="val 52274"/>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20" name="矩形 119"/>
          <p:cNvSpPr/>
          <p:nvPr/>
        </p:nvSpPr>
        <p:spPr>
          <a:xfrm>
            <a:off x="2474595" y="3222625"/>
            <a:ext cx="1042035" cy="54800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schemeClr val="bg1"/>
                </a:solidFill>
                <a:latin typeface="微软雅黑" panose="020B0503020204020204" pitchFamily="2" charset="-122"/>
                <a:ea typeface="微软雅黑" panose="020B0503020204020204" pitchFamily="2" charset="-122"/>
                <a:sym typeface="+mn-ea"/>
              </a:rPr>
              <a:t>生产</a:t>
            </a:r>
            <a:r>
              <a:rPr lang="zh-CN" altLang="en-US" sz="1200" dirty="0">
                <a:solidFill>
                  <a:schemeClr val="bg1"/>
                </a:solidFill>
                <a:latin typeface="微软雅黑" panose="020B0503020204020204" pitchFamily="2" charset="-122"/>
                <a:ea typeface="微软雅黑" panose="020B0503020204020204" pitchFamily="2" charset="-122"/>
                <a:sym typeface="+mn-ea"/>
              </a:rPr>
              <a:t>管理</a:t>
            </a:r>
            <a:r>
              <a:rPr lang="zh-CN" altLang="en-US" sz="1200" dirty="0">
                <a:solidFill>
                  <a:schemeClr val="bg1"/>
                </a:solidFill>
                <a:latin typeface="微软雅黑" panose="020B0503020204020204" pitchFamily="2" charset="-122"/>
                <a:ea typeface="微软雅黑" panose="020B0503020204020204" pitchFamily="2" charset="-122"/>
                <a:sym typeface="+mn-ea"/>
              </a:rPr>
              <a:t>系统</a:t>
            </a:r>
            <a:endParaRPr lang="zh-CN" altLang="en-US" sz="1200" dirty="0">
              <a:solidFill>
                <a:schemeClr val="bg1"/>
              </a:solidFill>
              <a:latin typeface="微软雅黑" panose="020B0503020204020204" pitchFamily="2" charset="-122"/>
              <a:ea typeface="微软雅黑" panose="020B0503020204020204" pitchFamily="2" charset="-122"/>
              <a:sym typeface="+mn-ea"/>
            </a:endParaRPr>
          </a:p>
        </p:txBody>
      </p:sp>
      <p:sp>
        <p:nvSpPr>
          <p:cNvPr id="121" name="Freeform 51"/>
          <p:cNvSpPr/>
          <p:nvPr/>
        </p:nvSpPr>
        <p:spPr>
          <a:xfrm>
            <a:off x="2218690" y="3375025"/>
            <a:ext cx="466725" cy="494030"/>
          </a:xfrm>
          <a:custGeom>
            <a:avLst/>
            <a:gdLst>
              <a:gd name="connsiteX0" fmla="*/ 518189 w 1036377"/>
              <a:gd name="connsiteY0" fmla="*/ 0 h 1097433"/>
              <a:gd name="connsiteX1" fmla="*/ 736500 w 1036377"/>
              <a:gd name="connsiteY1" fmla="*/ 289834 h 1097433"/>
              <a:gd name="connsiteX2" fmla="*/ 758582 w 1036377"/>
              <a:gd name="connsiteY2" fmla="*/ 345184 h 1097433"/>
              <a:gd name="connsiteX3" fmla="*/ 751556 w 1036377"/>
              <a:gd name="connsiteY3" fmla="*/ 382420 h 1097433"/>
              <a:gd name="connsiteX4" fmla="*/ 699362 w 1036377"/>
              <a:gd name="connsiteY4" fmla="*/ 427203 h 1097433"/>
              <a:gd name="connsiteX5" fmla="*/ 633116 w 1036377"/>
              <a:gd name="connsiteY5" fmla="*/ 541929 h 1097433"/>
              <a:gd name="connsiteX6" fmla="*/ 633116 w 1036377"/>
              <a:gd name="connsiteY6" fmla="*/ 605330 h 1097433"/>
              <a:gd name="connsiteX7" fmla="*/ 954812 w 1036377"/>
              <a:gd name="connsiteY7" fmla="*/ 742700 h 1097433"/>
              <a:gd name="connsiteX8" fmla="*/ 999478 w 1036377"/>
              <a:gd name="connsiteY8" fmla="*/ 790502 h 1097433"/>
              <a:gd name="connsiteX9" fmla="*/ 1032973 w 1036377"/>
              <a:gd name="connsiteY9" fmla="*/ 1069121 h 1097433"/>
              <a:gd name="connsiteX10" fmla="*/ 1036377 w 1036377"/>
              <a:gd name="connsiteY10" fmla="*/ 1097433 h 1097433"/>
              <a:gd name="connsiteX11" fmla="*/ 0 w 1036377"/>
              <a:gd name="connsiteY11" fmla="*/ 1097433 h 1097433"/>
              <a:gd name="connsiteX12" fmla="*/ 1329 w 1036377"/>
              <a:gd name="connsiteY12" fmla="*/ 1086375 h 1097433"/>
              <a:gd name="connsiteX13" fmla="*/ 36899 w 1036377"/>
              <a:gd name="connsiteY13" fmla="*/ 790502 h 1097433"/>
              <a:gd name="connsiteX14" fmla="*/ 81063 w 1036377"/>
              <a:gd name="connsiteY14" fmla="*/ 742700 h 1097433"/>
              <a:gd name="connsiteX15" fmla="*/ 403261 w 1036377"/>
              <a:gd name="connsiteY15" fmla="*/ 608853 h 1097433"/>
              <a:gd name="connsiteX16" fmla="*/ 403261 w 1036377"/>
              <a:gd name="connsiteY16" fmla="*/ 541929 h 1097433"/>
              <a:gd name="connsiteX17" fmla="*/ 340528 w 1036377"/>
              <a:gd name="connsiteY17" fmla="*/ 427203 h 1097433"/>
              <a:gd name="connsiteX18" fmla="*/ 284821 w 1036377"/>
              <a:gd name="connsiteY18" fmla="*/ 382420 h 1097433"/>
              <a:gd name="connsiteX19" fmla="*/ 277795 w 1036377"/>
              <a:gd name="connsiteY19" fmla="*/ 345184 h 1097433"/>
              <a:gd name="connsiteX20" fmla="*/ 303390 w 1036377"/>
              <a:gd name="connsiteY20" fmla="*/ 289834 h 1097433"/>
              <a:gd name="connsiteX21" fmla="*/ 518189 w 1036377"/>
              <a:gd name="connsiteY21" fmla="*/ 0 h 10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77" h="1097433">
                <a:moveTo>
                  <a:pt x="518189" y="0"/>
                </a:moveTo>
                <a:cubicBezTo>
                  <a:pt x="636629" y="0"/>
                  <a:pt x="762597" y="130325"/>
                  <a:pt x="736500" y="289834"/>
                </a:cubicBezTo>
                <a:cubicBezTo>
                  <a:pt x="755069" y="300904"/>
                  <a:pt x="762597" y="323044"/>
                  <a:pt x="758582" y="345184"/>
                </a:cubicBezTo>
                <a:cubicBezTo>
                  <a:pt x="758582" y="345184"/>
                  <a:pt x="758582" y="345184"/>
                  <a:pt x="751556" y="382420"/>
                </a:cubicBezTo>
                <a:cubicBezTo>
                  <a:pt x="747541" y="412108"/>
                  <a:pt x="725459" y="430725"/>
                  <a:pt x="699362" y="427203"/>
                </a:cubicBezTo>
                <a:cubicBezTo>
                  <a:pt x="680793" y="475509"/>
                  <a:pt x="658711" y="512241"/>
                  <a:pt x="633116" y="541929"/>
                </a:cubicBezTo>
                <a:cubicBezTo>
                  <a:pt x="633116" y="541929"/>
                  <a:pt x="633116" y="541929"/>
                  <a:pt x="633116" y="605330"/>
                </a:cubicBezTo>
                <a:cubicBezTo>
                  <a:pt x="633116" y="605330"/>
                  <a:pt x="633116" y="605330"/>
                  <a:pt x="954812" y="742700"/>
                </a:cubicBezTo>
                <a:cubicBezTo>
                  <a:pt x="973381" y="750248"/>
                  <a:pt x="991950" y="772388"/>
                  <a:pt x="999478" y="790502"/>
                </a:cubicBezTo>
                <a:cubicBezTo>
                  <a:pt x="999478" y="790502"/>
                  <a:pt x="999478" y="790502"/>
                  <a:pt x="1032973" y="1069121"/>
                </a:cubicBezTo>
                <a:lnTo>
                  <a:pt x="1036377" y="1097433"/>
                </a:lnTo>
                <a:lnTo>
                  <a:pt x="0" y="1097433"/>
                </a:lnTo>
                <a:lnTo>
                  <a:pt x="1329" y="1086375"/>
                </a:lnTo>
                <a:cubicBezTo>
                  <a:pt x="6411" y="1044107"/>
                  <a:pt x="16574" y="959572"/>
                  <a:pt x="36899" y="790502"/>
                </a:cubicBezTo>
                <a:cubicBezTo>
                  <a:pt x="44427" y="772388"/>
                  <a:pt x="62494" y="750248"/>
                  <a:pt x="81063" y="742700"/>
                </a:cubicBezTo>
                <a:cubicBezTo>
                  <a:pt x="81063" y="742700"/>
                  <a:pt x="81063" y="742700"/>
                  <a:pt x="403261" y="608853"/>
                </a:cubicBezTo>
                <a:cubicBezTo>
                  <a:pt x="403261" y="608853"/>
                  <a:pt x="403261" y="608853"/>
                  <a:pt x="403261" y="541929"/>
                </a:cubicBezTo>
                <a:cubicBezTo>
                  <a:pt x="377164" y="512241"/>
                  <a:pt x="355082" y="475509"/>
                  <a:pt x="340528" y="427203"/>
                </a:cubicBezTo>
                <a:cubicBezTo>
                  <a:pt x="310918" y="430725"/>
                  <a:pt x="288334" y="412108"/>
                  <a:pt x="284821" y="382420"/>
                </a:cubicBezTo>
                <a:cubicBezTo>
                  <a:pt x="284821" y="382420"/>
                  <a:pt x="284821" y="382420"/>
                  <a:pt x="277795" y="345184"/>
                </a:cubicBezTo>
                <a:cubicBezTo>
                  <a:pt x="273780" y="323044"/>
                  <a:pt x="281308" y="300904"/>
                  <a:pt x="303390" y="289834"/>
                </a:cubicBezTo>
                <a:cubicBezTo>
                  <a:pt x="277795" y="130325"/>
                  <a:pt x="403261" y="0"/>
                  <a:pt x="518189" y="0"/>
                </a:cubicBezTo>
                <a:close/>
              </a:path>
            </a:pathLst>
          </a:custGeom>
          <a:solidFill>
            <a:schemeClr val="accent5">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微软雅黑" panose="020B0503020204020204" pitchFamily="2" charset="-122"/>
              <a:ea typeface="微软雅黑" panose="020B0503020204020204" pitchFamily="2" charset="-122"/>
            </a:endParaRPr>
          </a:p>
        </p:txBody>
      </p:sp>
      <p:sp>
        <p:nvSpPr>
          <p:cNvPr id="122" name="矩形 121"/>
          <p:cNvSpPr/>
          <p:nvPr/>
        </p:nvSpPr>
        <p:spPr>
          <a:xfrm>
            <a:off x="1995170" y="3874770"/>
            <a:ext cx="883285" cy="260350"/>
          </a:xfrm>
          <a:prstGeom prst="rect">
            <a:avLst/>
          </a:prstGeom>
        </p:spPr>
        <p:txBody>
          <a:bodyPr wrap="none">
            <a:spAutoFit/>
          </a:bodyPr>
          <a:p>
            <a:pPr algn="ctr"/>
            <a:r>
              <a:rPr lang="en-US" sz="1100" dirty="0">
                <a:latin typeface="微软雅黑" panose="020B0503020204020204" pitchFamily="2" charset="-122"/>
                <a:ea typeface="微软雅黑" panose="020B0503020204020204" pitchFamily="2" charset="-122"/>
                <a:sym typeface="+mn-ea"/>
              </a:rPr>
              <a:t>OEM</a:t>
            </a:r>
            <a:r>
              <a:rPr lang="zh-CN" altLang="en-US" sz="1100" dirty="0">
                <a:latin typeface="微软雅黑" panose="020B0503020204020204" pitchFamily="2" charset="-122"/>
                <a:ea typeface="微软雅黑" panose="020B0503020204020204" pitchFamily="2" charset="-122"/>
                <a:sym typeface="+mn-ea"/>
              </a:rPr>
              <a:t>工厂</a:t>
            </a:r>
            <a:r>
              <a:rPr lang="en-US" altLang="zh-CN" sz="1100" dirty="0">
                <a:latin typeface="微软雅黑" panose="020B0503020204020204" pitchFamily="2" charset="-122"/>
                <a:ea typeface="微软雅黑" panose="020B0503020204020204" pitchFamily="2" charset="-122"/>
                <a:sym typeface="+mn-ea"/>
              </a:rPr>
              <a:t>2</a:t>
            </a:r>
            <a:endParaRPr lang="en-US" altLang="zh-CN" sz="1100" dirty="0">
              <a:latin typeface="微软雅黑" panose="020B0503020204020204" pitchFamily="2" charset="-122"/>
              <a:ea typeface="微软雅黑" panose="020B0503020204020204" pitchFamily="2" charset="-122"/>
              <a:sym typeface="+mn-ea"/>
            </a:endParaRPr>
          </a:p>
        </p:txBody>
      </p:sp>
      <p:sp>
        <p:nvSpPr>
          <p:cNvPr id="35" name="矩形 34"/>
          <p:cNvSpPr/>
          <p:nvPr/>
        </p:nvSpPr>
        <p:spPr>
          <a:xfrm>
            <a:off x="3858895" y="3832225"/>
            <a:ext cx="545465" cy="26035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分仓</a:t>
            </a:r>
            <a:r>
              <a:rPr lang="en-US" altLang="zh-CN" sz="1100" dirty="0">
                <a:latin typeface="微软雅黑" panose="020B0503020204020204" pitchFamily="2" charset="-122"/>
                <a:ea typeface="微软雅黑" panose="020B0503020204020204" pitchFamily="2" charset="-122"/>
                <a:sym typeface="+mn-ea"/>
              </a:rPr>
              <a:t>2</a:t>
            </a:r>
            <a:endParaRPr lang="en-US" altLang="zh-CN" sz="1100" dirty="0">
              <a:latin typeface="微软雅黑" panose="020B0503020204020204" pitchFamily="2" charset="-122"/>
              <a:ea typeface="微软雅黑" panose="020B0503020204020204" pitchFamily="2" charset="-122"/>
              <a:sym typeface="+mn-ea"/>
            </a:endParaRPr>
          </a:p>
        </p:txBody>
      </p:sp>
      <p:sp>
        <p:nvSpPr>
          <p:cNvPr id="37" name="矩形 36"/>
          <p:cNvSpPr/>
          <p:nvPr/>
        </p:nvSpPr>
        <p:spPr>
          <a:xfrm>
            <a:off x="5606415" y="3816985"/>
            <a:ext cx="544195" cy="26035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门店</a:t>
            </a:r>
            <a:r>
              <a:rPr lang="en-US" altLang="zh-CN" sz="1100" dirty="0">
                <a:latin typeface="微软雅黑" panose="020B0503020204020204" pitchFamily="2" charset="-122"/>
                <a:ea typeface="微软雅黑" panose="020B0503020204020204" pitchFamily="2" charset="-122"/>
                <a:sym typeface="+mn-ea"/>
              </a:rPr>
              <a:t>2</a:t>
            </a:r>
            <a:endParaRPr lang="en-US" altLang="zh-CN" sz="1100" dirty="0">
              <a:latin typeface="微软雅黑" panose="020B0503020204020204" pitchFamily="2" charset="-122"/>
              <a:ea typeface="微软雅黑" panose="020B0503020204020204" pitchFamily="2" charset="-122"/>
              <a:sym typeface="+mn-ea"/>
            </a:endParaRPr>
          </a:p>
        </p:txBody>
      </p:sp>
      <p:cxnSp>
        <p:nvCxnSpPr>
          <p:cNvPr id="125" name="肘形连接符 124"/>
          <p:cNvCxnSpPr/>
          <p:nvPr/>
        </p:nvCxnSpPr>
        <p:spPr>
          <a:xfrm>
            <a:off x="1520190" y="2912745"/>
            <a:ext cx="746760" cy="516255"/>
          </a:xfrm>
          <a:prstGeom prst="bentConnector3">
            <a:avLst>
              <a:gd name="adj1" fmla="val 50000"/>
            </a:avLst>
          </a:prstGeom>
          <a:ln w="19050">
            <a:solidFill>
              <a:schemeClr val="accent5">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4" name="矩形 133"/>
          <p:cNvSpPr/>
          <p:nvPr/>
        </p:nvSpPr>
        <p:spPr>
          <a:xfrm>
            <a:off x="3989705" y="3236595"/>
            <a:ext cx="1042035" cy="5486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rPr>
              <a:t>分仓管理系统</a:t>
            </a:r>
            <a:endParaRPr lang="zh-CN" altLang="en-US" sz="1200" dirty="0">
              <a:latin typeface="微软雅黑" panose="020B0503020204020204" pitchFamily="2" charset="-122"/>
              <a:ea typeface="微软雅黑" panose="020B0503020204020204" pitchFamily="2" charset="-122"/>
            </a:endParaRPr>
          </a:p>
        </p:txBody>
      </p:sp>
      <p:sp>
        <p:nvSpPr>
          <p:cNvPr id="135" name="矩形 134"/>
          <p:cNvSpPr/>
          <p:nvPr/>
        </p:nvSpPr>
        <p:spPr>
          <a:xfrm>
            <a:off x="5594985" y="3231515"/>
            <a:ext cx="1042035" cy="5486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latin typeface="微软雅黑" panose="020B0503020204020204" pitchFamily="2" charset="-122"/>
                <a:ea typeface="微软雅黑" panose="020B0503020204020204" pitchFamily="2" charset="-122"/>
                <a:sym typeface="+mn-ea"/>
              </a:rPr>
              <a:t>门店营销管理系统</a:t>
            </a:r>
            <a:endParaRPr lang="zh-CN" altLang="en-US" sz="1200" dirty="0">
              <a:latin typeface="微软雅黑" panose="020B0503020204020204" pitchFamily="2" charset="-122"/>
              <a:ea typeface="微软雅黑" panose="020B0503020204020204" pitchFamily="2" charset="-122"/>
            </a:endParaRPr>
          </a:p>
        </p:txBody>
      </p:sp>
      <p:cxnSp>
        <p:nvCxnSpPr>
          <p:cNvPr id="136" name="直线箭头连接符 135"/>
          <p:cNvCxnSpPr/>
          <p:nvPr/>
        </p:nvCxnSpPr>
        <p:spPr>
          <a:xfrm flipV="1">
            <a:off x="5013325" y="3505200"/>
            <a:ext cx="563880" cy="5080"/>
          </a:xfrm>
          <a:prstGeom prst="straightConnector1">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9" name="肘形连接符 8"/>
          <p:cNvCxnSpPr>
            <a:stCxn id="81" idx="4"/>
            <a:endCxn id="92" idx="1"/>
          </p:cNvCxnSpPr>
          <p:nvPr/>
        </p:nvCxnSpPr>
        <p:spPr>
          <a:xfrm rot="16200000" flipH="1">
            <a:off x="4590415" y="3310255"/>
            <a:ext cx="1708785" cy="285115"/>
          </a:xfrm>
          <a:prstGeom prst="bentConnector2">
            <a:avLst/>
          </a:prstGeom>
          <a:ln w="19050">
            <a:solidFill>
              <a:srgbClr val="7F7F7F"/>
            </a:solidFill>
            <a:prstDash val="sysDash"/>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a:off x="5248275" y="2490470"/>
            <a:ext cx="107950" cy="10795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0" name="椭圆 9"/>
          <p:cNvSpPr/>
          <p:nvPr/>
        </p:nvSpPr>
        <p:spPr>
          <a:xfrm>
            <a:off x="5261610" y="3453130"/>
            <a:ext cx="107950" cy="10795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50" name="矩形 149"/>
          <p:cNvSpPr/>
          <p:nvPr/>
        </p:nvSpPr>
        <p:spPr>
          <a:xfrm>
            <a:off x="7077710" y="3241040"/>
            <a:ext cx="1042035"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TW" sz="1200" dirty="0">
                <a:latin typeface="微软雅黑" panose="020B0503020204020204" pitchFamily="2" charset="-122"/>
                <a:ea typeface="微软雅黑" panose="020B0503020204020204" pitchFamily="2" charset="-122"/>
              </a:rPr>
              <a:t>技师营销激励</a:t>
            </a:r>
            <a:r>
              <a:rPr lang="zh-CN" altLang="zh-TW" sz="1200" dirty="0">
                <a:latin typeface="微软雅黑" panose="020B0503020204020204" pitchFamily="2" charset="-122"/>
                <a:ea typeface="微软雅黑" panose="020B0503020204020204" pitchFamily="2" charset="-122"/>
              </a:rPr>
              <a:t>系统</a:t>
            </a:r>
            <a:endParaRPr lang="zh-CN" altLang="zh-TW" sz="1200" dirty="0">
              <a:latin typeface="微软雅黑" panose="020B0503020204020204" pitchFamily="2" charset="-122"/>
              <a:ea typeface="微软雅黑" panose="020B0503020204020204" pitchFamily="2" charset="-122"/>
            </a:endParaRPr>
          </a:p>
        </p:txBody>
      </p:sp>
      <p:sp>
        <p:nvSpPr>
          <p:cNvPr id="151" name="Freeform 51"/>
          <p:cNvSpPr/>
          <p:nvPr/>
        </p:nvSpPr>
        <p:spPr>
          <a:xfrm>
            <a:off x="8711565" y="3209925"/>
            <a:ext cx="466725" cy="494030"/>
          </a:xfrm>
          <a:custGeom>
            <a:avLst/>
            <a:gdLst>
              <a:gd name="connsiteX0" fmla="*/ 518189 w 1036377"/>
              <a:gd name="connsiteY0" fmla="*/ 0 h 1097433"/>
              <a:gd name="connsiteX1" fmla="*/ 736500 w 1036377"/>
              <a:gd name="connsiteY1" fmla="*/ 289834 h 1097433"/>
              <a:gd name="connsiteX2" fmla="*/ 758582 w 1036377"/>
              <a:gd name="connsiteY2" fmla="*/ 345184 h 1097433"/>
              <a:gd name="connsiteX3" fmla="*/ 751556 w 1036377"/>
              <a:gd name="connsiteY3" fmla="*/ 382420 h 1097433"/>
              <a:gd name="connsiteX4" fmla="*/ 699362 w 1036377"/>
              <a:gd name="connsiteY4" fmla="*/ 427203 h 1097433"/>
              <a:gd name="connsiteX5" fmla="*/ 633116 w 1036377"/>
              <a:gd name="connsiteY5" fmla="*/ 541929 h 1097433"/>
              <a:gd name="connsiteX6" fmla="*/ 633116 w 1036377"/>
              <a:gd name="connsiteY6" fmla="*/ 605330 h 1097433"/>
              <a:gd name="connsiteX7" fmla="*/ 954812 w 1036377"/>
              <a:gd name="connsiteY7" fmla="*/ 742700 h 1097433"/>
              <a:gd name="connsiteX8" fmla="*/ 999478 w 1036377"/>
              <a:gd name="connsiteY8" fmla="*/ 790502 h 1097433"/>
              <a:gd name="connsiteX9" fmla="*/ 1032973 w 1036377"/>
              <a:gd name="connsiteY9" fmla="*/ 1069121 h 1097433"/>
              <a:gd name="connsiteX10" fmla="*/ 1036377 w 1036377"/>
              <a:gd name="connsiteY10" fmla="*/ 1097433 h 1097433"/>
              <a:gd name="connsiteX11" fmla="*/ 0 w 1036377"/>
              <a:gd name="connsiteY11" fmla="*/ 1097433 h 1097433"/>
              <a:gd name="connsiteX12" fmla="*/ 1329 w 1036377"/>
              <a:gd name="connsiteY12" fmla="*/ 1086375 h 1097433"/>
              <a:gd name="connsiteX13" fmla="*/ 36899 w 1036377"/>
              <a:gd name="connsiteY13" fmla="*/ 790502 h 1097433"/>
              <a:gd name="connsiteX14" fmla="*/ 81063 w 1036377"/>
              <a:gd name="connsiteY14" fmla="*/ 742700 h 1097433"/>
              <a:gd name="connsiteX15" fmla="*/ 403261 w 1036377"/>
              <a:gd name="connsiteY15" fmla="*/ 608853 h 1097433"/>
              <a:gd name="connsiteX16" fmla="*/ 403261 w 1036377"/>
              <a:gd name="connsiteY16" fmla="*/ 541929 h 1097433"/>
              <a:gd name="connsiteX17" fmla="*/ 340528 w 1036377"/>
              <a:gd name="connsiteY17" fmla="*/ 427203 h 1097433"/>
              <a:gd name="connsiteX18" fmla="*/ 284821 w 1036377"/>
              <a:gd name="connsiteY18" fmla="*/ 382420 h 1097433"/>
              <a:gd name="connsiteX19" fmla="*/ 277795 w 1036377"/>
              <a:gd name="connsiteY19" fmla="*/ 345184 h 1097433"/>
              <a:gd name="connsiteX20" fmla="*/ 303390 w 1036377"/>
              <a:gd name="connsiteY20" fmla="*/ 289834 h 1097433"/>
              <a:gd name="connsiteX21" fmla="*/ 518189 w 1036377"/>
              <a:gd name="connsiteY21" fmla="*/ 0 h 10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77" h="1097433">
                <a:moveTo>
                  <a:pt x="518189" y="0"/>
                </a:moveTo>
                <a:cubicBezTo>
                  <a:pt x="636629" y="0"/>
                  <a:pt x="762597" y="130325"/>
                  <a:pt x="736500" y="289834"/>
                </a:cubicBezTo>
                <a:cubicBezTo>
                  <a:pt x="755069" y="300904"/>
                  <a:pt x="762597" y="323044"/>
                  <a:pt x="758582" y="345184"/>
                </a:cubicBezTo>
                <a:cubicBezTo>
                  <a:pt x="758582" y="345184"/>
                  <a:pt x="758582" y="345184"/>
                  <a:pt x="751556" y="382420"/>
                </a:cubicBezTo>
                <a:cubicBezTo>
                  <a:pt x="747541" y="412108"/>
                  <a:pt x="725459" y="430725"/>
                  <a:pt x="699362" y="427203"/>
                </a:cubicBezTo>
                <a:cubicBezTo>
                  <a:pt x="680793" y="475509"/>
                  <a:pt x="658711" y="512241"/>
                  <a:pt x="633116" y="541929"/>
                </a:cubicBezTo>
                <a:cubicBezTo>
                  <a:pt x="633116" y="541929"/>
                  <a:pt x="633116" y="541929"/>
                  <a:pt x="633116" y="605330"/>
                </a:cubicBezTo>
                <a:cubicBezTo>
                  <a:pt x="633116" y="605330"/>
                  <a:pt x="633116" y="605330"/>
                  <a:pt x="954812" y="742700"/>
                </a:cubicBezTo>
                <a:cubicBezTo>
                  <a:pt x="973381" y="750248"/>
                  <a:pt x="991950" y="772388"/>
                  <a:pt x="999478" y="790502"/>
                </a:cubicBezTo>
                <a:cubicBezTo>
                  <a:pt x="999478" y="790502"/>
                  <a:pt x="999478" y="790502"/>
                  <a:pt x="1032973" y="1069121"/>
                </a:cubicBezTo>
                <a:lnTo>
                  <a:pt x="1036377" y="1097433"/>
                </a:lnTo>
                <a:lnTo>
                  <a:pt x="0" y="1097433"/>
                </a:lnTo>
                <a:lnTo>
                  <a:pt x="1329" y="1086375"/>
                </a:lnTo>
                <a:cubicBezTo>
                  <a:pt x="6411" y="1044107"/>
                  <a:pt x="16574" y="959572"/>
                  <a:pt x="36899" y="790502"/>
                </a:cubicBezTo>
                <a:cubicBezTo>
                  <a:pt x="44427" y="772388"/>
                  <a:pt x="62494" y="750248"/>
                  <a:pt x="81063" y="742700"/>
                </a:cubicBezTo>
                <a:cubicBezTo>
                  <a:pt x="81063" y="742700"/>
                  <a:pt x="81063" y="742700"/>
                  <a:pt x="403261" y="608853"/>
                </a:cubicBezTo>
                <a:cubicBezTo>
                  <a:pt x="403261" y="608853"/>
                  <a:pt x="403261" y="608853"/>
                  <a:pt x="403261" y="541929"/>
                </a:cubicBezTo>
                <a:cubicBezTo>
                  <a:pt x="377164" y="512241"/>
                  <a:pt x="355082" y="475509"/>
                  <a:pt x="340528" y="427203"/>
                </a:cubicBezTo>
                <a:cubicBezTo>
                  <a:pt x="310918" y="430725"/>
                  <a:pt x="288334" y="412108"/>
                  <a:pt x="284821" y="382420"/>
                </a:cubicBezTo>
                <a:cubicBezTo>
                  <a:pt x="284821" y="382420"/>
                  <a:pt x="284821" y="382420"/>
                  <a:pt x="277795" y="345184"/>
                </a:cubicBezTo>
                <a:cubicBezTo>
                  <a:pt x="273780" y="323044"/>
                  <a:pt x="281308" y="300904"/>
                  <a:pt x="303390" y="289834"/>
                </a:cubicBezTo>
                <a:cubicBezTo>
                  <a:pt x="277795" y="130325"/>
                  <a:pt x="403261" y="0"/>
                  <a:pt x="518189" y="0"/>
                </a:cubicBez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微软雅黑" panose="020B0503020204020204" pitchFamily="2" charset="-122"/>
              <a:ea typeface="微软雅黑" panose="020B0503020204020204" pitchFamily="2" charset="-122"/>
            </a:endParaRPr>
          </a:p>
        </p:txBody>
      </p:sp>
      <p:sp>
        <p:nvSpPr>
          <p:cNvPr id="152" name="矩形 151"/>
          <p:cNvSpPr/>
          <p:nvPr/>
        </p:nvSpPr>
        <p:spPr>
          <a:xfrm>
            <a:off x="8644890" y="3657600"/>
            <a:ext cx="607695" cy="26162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消费者</a:t>
            </a:r>
            <a:endParaRPr lang="en-US" altLang="zh-TW" sz="1100" dirty="0">
              <a:latin typeface="微软雅黑" panose="020B0503020204020204" pitchFamily="2" charset="-122"/>
              <a:ea typeface="微软雅黑" panose="020B0503020204020204" pitchFamily="2" charset="-122"/>
              <a:sym typeface="+mn-ea"/>
            </a:endParaRPr>
          </a:p>
        </p:txBody>
      </p:sp>
      <p:sp>
        <p:nvSpPr>
          <p:cNvPr id="154" name="矩形 153"/>
          <p:cNvSpPr/>
          <p:nvPr/>
        </p:nvSpPr>
        <p:spPr>
          <a:xfrm>
            <a:off x="9952355" y="3158490"/>
            <a:ext cx="1042035" cy="37274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latin typeface="微软雅黑" panose="020B0503020204020204" pitchFamily="2" charset="-122"/>
                <a:ea typeface="微软雅黑" panose="020B0503020204020204" pitchFamily="2" charset="-122"/>
              </a:rPr>
              <a:t>分享获取返利</a:t>
            </a:r>
            <a:endParaRPr lang="zh-CN" altLang="en-US" sz="1000" dirty="0">
              <a:latin typeface="微软雅黑" panose="020B0503020204020204" pitchFamily="2" charset="-122"/>
              <a:ea typeface="微软雅黑" panose="020B0503020204020204" pitchFamily="2" charset="-122"/>
            </a:endParaRPr>
          </a:p>
        </p:txBody>
      </p:sp>
      <p:sp>
        <p:nvSpPr>
          <p:cNvPr id="155" name="矩形 154"/>
          <p:cNvSpPr/>
          <p:nvPr/>
        </p:nvSpPr>
        <p:spPr>
          <a:xfrm>
            <a:off x="9951720" y="3603625"/>
            <a:ext cx="1042035" cy="3251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dirty="0">
                <a:latin typeface="微软雅黑" panose="020B0503020204020204" pitchFamily="2" charset="-122"/>
                <a:ea typeface="微软雅黑" panose="020B0503020204020204" pitchFamily="2" charset="-122"/>
                <a:sym typeface="+mn-ea"/>
              </a:rPr>
              <a:t>直接参与活动</a:t>
            </a:r>
            <a:endParaRPr lang="zh-CN" altLang="en-US" sz="1000" dirty="0">
              <a:latin typeface="微软雅黑" panose="020B0503020204020204" pitchFamily="2" charset="-122"/>
              <a:ea typeface="微软雅黑" panose="020B0503020204020204" pitchFamily="2" charset="-122"/>
              <a:sym typeface="+mn-ea"/>
            </a:endParaRPr>
          </a:p>
        </p:txBody>
      </p:sp>
      <p:cxnSp>
        <p:nvCxnSpPr>
          <p:cNvPr id="156" name="肘形连接符 155"/>
          <p:cNvCxnSpPr>
            <a:stCxn id="151" idx="7"/>
            <a:endCxn id="154" idx="1"/>
          </p:cNvCxnSpPr>
          <p:nvPr/>
        </p:nvCxnSpPr>
        <p:spPr>
          <a:xfrm flipV="1">
            <a:off x="9141460" y="3345180"/>
            <a:ext cx="810895" cy="199390"/>
          </a:xfrm>
          <a:prstGeom prst="bentConnector3">
            <a:avLst>
              <a:gd name="adj1" fmla="val 52310"/>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肘形连接符 157"/>
          <p:cNvCxnSpPr>
            <a:stCxn id="151" idx="7"/>
            <a:endCxn id="155" idx="1"/>
          </p:cNvCxnSpPr>
          <p:nvPr/>
        </p:nvCxnSpPr>
        <p:spPr>
          <a:xfrm>
            <a:off x="9141460" y="3544570"/>
            <a:ext cx="810260" cy="221615"/>
          </a:xfrm>
          <a:prstGeom prst="bentConnector3">
            <a:avLst>
              <a:gd name="adj1" fmla="val 52273"/>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p:cNvCxnSpPr/>
          <p:nvPr/>
        </p:nvCxnSpPr>
        <p:spPr>
          <a:xfrm>
            <a:off x="6645910" y="2540635"/>
            <a:ext cx="431800" cy="0"/>
          </a:xfrm>
          <a:prstGeom prst="straightConnector1">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线箭头连接符 164"/>
          <p:cNvCxnSpPr/>
          <p:nvPr/>
        </p:nvCxnSpPr>
        <p:spPr>
          <a:xfrm>
            <a:off x="8267065" y="2531110"/>
            <a:ext cx="431800" cy="0"/>
          </a:xfrm>
          <a:prstGeom prst="straightConnector1">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线箭头连接符 165"/>
          <p:cNvCxnSpPr/>
          <p:nvPr/>
        </p:nvCxnSpPr>
        <p:spPr>
          <a:xfrm>
            <a:off x="8267065" y="3496945"/>
            <a:ext cx="431800" cy="0"/>
          </a:xfrm>
          <a:prstGeom prst="straightConnector1">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线箭头连接符 166"/>
          <p:cNvCxnSpPr/>
          <p:nvPr/>
        </p:nvCxnSpPr>
        <p:spPr>
          <a:xfrm>
            <a:off x="6645910" y="3484245"/>
            <a:ext cx="431800" cy="0"/>
          </a:xfrm>
          <a:prstGeom prst="straightConnector1">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肘形连接符 109"/>
          <p:cNvCxnSpPr>
            <a:stCxn id="107" idx="3"/>
            <a:endCxn id="5" idx="0"/>
          </p:cNvCxnSpPr>
          <p:nvPr/>
        </p:nvCxnSpPr>
        <p:spPr>
          <a:xfrm>
            <a:off x="10994390" y="2369820"/>
            <a:ext cx="631190" cy="2600325"/>
          </a:xfrm>
          <a:prstGeom prst="bentConnector2">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肘形连接符 111"/>
          <p:cNvCxnSpPr>
            <a:stCxn id="109" idx="3"/>
            <a:endCxn id="5" idx="0"/>
          </p:cNvCxnSpPr>
          <p:nvPr/>
        </p:nvCxnSpPr>
        <p:spPr>
          <a:xfrm>
            <a:off x="10993755" y="2790825"/>
            <a:ext cx="631825" cy="2179320"/>
          </a:xfrm>
          <a:prstGeom prst="bentConnector2">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154" idx="3"/>
            <a:endCxn id="5" idx="0"/>
          </p:cNvCxnSpPr>
          <p:nvPr/>
        </p:nvCxnSpPr>
        <p:spPr>
          <a:xfrm>
            <a:off x="10994390" y="3345180"/>
            <a:ext cx="631190" cy="162496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7" name="肘形连接符 116"/>
          <p:cNvCxnSpPr>
            <a:stCxn id="155" idx="3"/>
            <a:endCxn id="5" idx="0"/>
          </p:cNvCxnSpPr>
          <p:nvPr/>
        </p:nvCxnSpPr>
        <p:spPr>
          <a:xfrm>
            <a:off x="10993755" y="3766185"/>
            <a:ext cx="631825" cy="1203960"/>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9902190" y="4507230"/>
            <a:ext cx="1042035" cy="54864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dirty="0">
                <a:solidFill>
                  <a:schemeClr val="bg1"/>
                </a:solidFill>
                <a:latin typeface="微软雅黑" panose="020B0503020204020204" pitchFamily="2" charset="-122"/>
                <a:ea typeface="微软雅黑" panose="020B0503020204020204" pitchFamily="2" charset="-122"/>
                <a:sym typeface="Impact" panose="020B0806030902050204" pitchFamily="2" charset="0"/>
              </a:rPr>
              <a:t>活动奖励</a:t>
            </a:r>
            <a:endParaRPr lang="zh-CN" altLang="zh-CN" sz="1200" dirty="0">
              <a:solidFill>
                <a:schemeClr val="bg1"/>
              </a:solidFill>
              <a:latin typeface="Impact" panose="020B0806030902050204" pitchFamily="2" charset="0"/>
              <a:ea typeface="微软雅黑" panose="020B0503020204020204" pitchFamily="2" charset="-122"/>
              <a:sym typeface="Impact" panose="020B0806030902050204" pitchFamily="2" charset="0"/>
            </a:endParaRPr>
          </a:p>
        </p:txBody>
      </p:sp>
      <p:cxnSp>
        <p:nvCxnSpPr>
          <p:cNvPr id="126" name="肘形连接符 125"/>
          <p:cNvCxnSpPr>
            <a:stCxn id="181" idx="1"/>
            <a:endCxn id="152" idx="2"/>
          </p:cNvCxnSpPr>
          <p:nvPr/>
        </p:nvCxnSpPr>
        <p:spPr>
          <a:xfrm rot="10800000">
            <a:off x="8949055" y="3919220"/>
            <a:ext cx="953135" cy="862330"/>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8" name="矩形 187"/>
          <p:cNvSpPr/>
          <p:nvPr/>
        </p:nvSpPr>
        <p:spPr>
          <a:xfrm>
            <a:off x="8711565" y="4885055"/>
            <a:ext cx="1259840" cy="260350"/>
          </a:xfrm>
          <a:prstGeom prst="rect">
            <a:avLst/>
          </a:prstGeom>
        </p:spPr>
        <p:txBody>
          <a:bodyPr wrap="square">
            <a:spAutoFit/>
          </a:bodyPr>
          <a:p>
            <a:r>
              <a:rPr lang="zh-CN" altLang="en-US" sz="1100" dirty="0">
                <a:latin typeface="微软雅黑" panose="020B0503020204020204" pitchFamily="2" charset="-122"/>
                <a:ea typeface="微软雅黑" panose="020B0503020204020204" pitchFamily="2" charset="-122"/>
                <a:sym typeface="+mn-ea"/>
              </a:rPr>
              <a:t>奖励、返利</a:t>
            </a:r>
            <a:r>
              <a:rPr lang="zh-CN" altLang="en-US" sz="1100" dirty="0">
                <a:latin typeface="微软雅黑" panose="020B0503020204020204" pitchFamily="2" charset="-122"/>
                <a:ea typeface="微软雅黑" panose="020B0503020204020204" pitchFamily="2" charset="-122"/>
                <a:sym typeface="+mn-ea"/>
              </a:rPr>
              <a:t>发放</a:t>
            </a:r>
            <a:endParaRPr lang="en-US" altLang="zh-TW" sz="1100" dirty="0">
              <a:latin typeface="微软雅黑" panose="020B0503020204020204" pitchFamily="2" charset="-122"/>
              <a:ea typeface="微软雅黑" panose="020B0503020204020204" pitchFamily="2" charset="-122"/>
              <a:sym typeface="+mn-ea"/>
            </a:endParaRPr>
          </a:p>
        </p:txBody>
      </p:sp>
      <p:cxnSp>
        <p:nvCxnSpPr>
          <p:cNvPr id="133" name="肘形连接符 132"/>
          <p:cNvCxnSpPr>
            <a:stCxn id="181" idx="2"/>
            <a:endCxn id="8" idx="3"/>
          </p:cNvCxnSpPr>
          <p:nvPr/>
        </p:nvCxnSpPr>
        <p:spPr>
          <a:xfrm rot="5400000" flipH="1">
            <a:off x="6666865" y="1299210"/>
            <a:ext cx="85725" cy="7427595"/>
          </a:xfrm>
          <a:prstGeom prst="bentConnector3">
            <a:avLst>
              <a:gd name="adj1" fmla="val -277778"/>
            </a:avLst>
          </a:prstGeom>
          <a:ln w="1905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5494655" y="5361940"/>
            <a:ext cx="1045845" cy="261620"/>
          </a:xfrm>
          <a:prstGeom prst="rect">
            <a:avLst/>
          </a:prstGeom>
        </p:spPr>
        <p:txBody>
          <a:bodyPr wrap="square">
            <a:spAutoFit/>
          </a:bodyPr>
          <a:p>
            <a:pPr algn="ctr"/>
            <a:r>
              <a:rPr lang="zh-CN" altLang="en-US" sz="1100" dirty="0">
                <a:latin typeface="微软雅黑" panose="020B0503020204020204" pitchFamily="2" charset="-122"/>
                <a:ea typeface="微软雅黑" panose="020B0503020204020204" pitchFamily="2" charset="-122"/>
                <a:sym typeface="+mn-ea"/>
              </a:rPr>
              <a:t>活动数据</a:t>
            </a:r>
            <a:endParaRPr lang="en-US" altLang="zh-TW" sz="1100" dirty="0">
              <a:latin typeface="微软雅黑" panose="020B0503020204020204" pitchFamily="2" charset="-122"/>
              <a:ea typeface="微软雅黑" panose="020B0503020204020204" pitchFamily="2" charset="-122"/>
              <a:sym typeface="+mn-ea"/>
            </a:endParaRPr>
          </a:p>
        </p:txBody>
      </p:sp>
      <p:cxnSp>
        <p:nvCxnSpPr>
          <p:cNvPr id="12" name="肘形连接符 11"/>
          <p:cNvCxnSpPr>
            <a:stCxn id="5" idx="2"/>
            <a:endCxn id="8" idx="2"/>
          </p:cNvCxnSpPr>
          <p:nvPr/>
        </p:nvCxnSpPr>
        <p:spPr>
          <a:xfrm rot="5400000" flipH="1">
            <a:off x="6581140" y="474345"/>
            <a:ext cx="937895" cy="9150985"/>
          </a:xfrm>
          <a:prstGeom prst="bentConnector4">
            <a:avLst>
              <a:gd name="adj1" fmla="val -25389"/>
              <a:gd name="adj2" fmla="val 102602"/>
            </a:avLst>
          </a:prstGeom>
          <a:ln w="1905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8" name="肘形连接符 147"/>
          <p:cNvCxnSpPr/>
          <p:nvPr/>
        </p:nvCxnSpPr>
        <p:spPr>
          <a:xfrm>
            <a:off x="961390" y="3297555"/>
            <a:ext cx="1490345" cy="1081405"/>
          </a:xfrm>
          <a:prstGeom prst="bentConnector3">
            <a:avLst>
              <a:gd name="adj1" fmla="val 125"/>
            </a:avLst>
          </a:prstGeom>
          <a:ln w="19050">
            <a:solidFill>
              <a:srgbClr val="7F7F7F"/>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1" name="直线箭头连接符 200"/>
          <p:cNvCxnSpPr/>
          <p:nvPr/>
        </p:nvCxnSpPr>
        <p:spPr>
          <a:xfrm>
            <a:off x="3557270" y="2540635"/>
            <a:ext cx="431800" cy="0"/>
          </a:xfrm>
          <a:prstGeom prst="straightConnector1">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线箭头连接符 201"/>
          <p:cNvCxnSpPr/>
          <p:nvPr/>
        </p:nvCxnSpPr>
        <p:spPr>
          <a:xfrm>
            <a:off x="3557270" y="3544570"/>
            <a:ext cx="431800" cy="0"/>
          </a:xfrm>
          <a:prstGeom prst="straightConnector1">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肘形连接符 37"/>
          <p:cNvCxnSpPr>
            <a:stCxn id="92" idx="2"/>
            <a:endCxn id="134" idx="2"/>
          </p:cNvCxnSpPr>
          <p:nvPr/>
        </p:nvCxnSpPr>
        <p:spPr>
          <a:xfrm rot="5400000" flipH="1">
            <a:off x="4911090" y="3383915"/>
            <a:ext cx="796290" cy="1598295"/>
          </a:xfrm>
          <a:prstGeom prst="bentConnector3">
            <a:avLst>
              <a:gd name="adj1" fmla="val -29897"/>
            </a:avLst>
          </a:prstGeom>
          <a:ln w="19050">
            <a:solidFill>
              <a:schemeClr val="accent4">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134" idx="2"/>
            <a:endCxn id="8" idx="4"/>
          </p:cNvCxnSpPr>
          <p:nvPr/>
        </p:nvCxnSpPr>
        <p:spPr>
          <a:xfrm rot="5400000">
            <a:off x="3615690" y="3685540"/>
            <a:ext cx="795655" cy="993775"/>
          </a:xfrm>
          <a:prstGeom prst="bentConnector2">
            <a:avLst/>
          </a:prstGeom>
          <a:ln w="19050">
            <a:solidFill>
              <a:schemeClr val="accent4">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3328670" y="4867910"/>
            <a:ext cx="1181735" cy="260350"/>
          </a:xfrm>
          <a:prstGeom prst="rect">
            <a:avLst/>
          </a:prstGeom>
        </p:spPr>
        <p:txBody>
          <a:bodyPr wrap="square">
            <a:spAutoFit/>
          </a:bodyPr>
          <a:p>
            <a:r>
              <a:rPr lang="zh-CN" altLang="en-US" sz="1100" dirty="0">
                <a:latin typeface="微软雅黑" panose="020B0503020204020204" pitchFamily="2" charset="-122"/>
                <a:ea typeface="微软雅黑" panose="020B0503020204020204" pitchFamily="2" charset="-122"/>
                <a:sym typeface="+mn-ea"/>
              </a:rPr>
              <a:t>分仓上传至总部</a:t>
            </a:r>
            <a:endParaRPr lang="zh-CN" altLang="en-US" sz="1100" dirty="0">
              <a:latin typeface="微软雅黑" panose="020B0503020204020204" pitchFamily="2" charset="-122"/>
              <a:ea typeface="微软雅黑" panose="020B0503020204020204" pitchFamily="2" charset="-122"/>
              <a:sym typeface="+mn-ea"/>
            </a:endParaRPr>
          </a:p>
        </p:txBody>
      </p:sp>
      <p:sp>
        <p:nvSpPr>
          <p:cNvPr id="43" name="矩形 42"/>
          <p:cNvSpPr/>
          <p:nvPr/>
        </p:nvSpPr>
        <p:spPr>
          <a:xfrm>
            <a:off x="701675" y="4502150"/>
            <a:ext cx="1419225" cy="260350"/>
          </a:xfrm>
          <a:prstGeom prst="rect">
            <a:avLst/>
          </a:prstGeom>
        </p:spPr>
        <p:txBody>
          <a:bodyPr wrap="square">
            <a:spAutoFit/>
          </a:bodyPr>
          <a:p>
            <a:r>
              <a:rPr lang="zh-CN" altLang="en-US" sz="1100" dirty="0">
                <a:latin typeface="微软雅黑" panose="020B0503020204020204" pitchFamily="2" charset="-122"/>
                <a:ea typeface="微软雅黑" panose="020B0503020204020204" pitchFamily="2" charset="-122"/>
                <a:sym typeface="+mn-ea"/>
              </a:rPr>
              <a:t>企业总部处理完成</a:t>
            </a:r>
            <a:endParaRPr lang="zh-CN" altLang="en-US" sz="1100" dirty="0">
              <a:latin typeface="微软雅黑" panose="020B0503020204020204" pitchFamily="2" charset="-122"/>
              <a:ea typeface="微软雅黑" panose="020B0503020204020204" pitchFamily="2" charset="-122"/>
              <a:sym typeface="+mn-ea"/>
            </a:endParaRPr>
          </a:p>
        </p:txBody>
      </p:sp>
      <p:sp>
        <p:nvSpPr>
          <p:cNvPr id="44" name="矩形 43"/>
          <p:cNvSpPr/>
          <p:nvPr/>
        </p:nvSpPr>
        <p:spPr>
          <a:xfrm>
            <a:off x="7098030" y="2867025"/>
            <a:ext cx="544195" cy="26035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技师</a:t>
            </a:r>
            <a:r>
              <a:rPr lang="en-US" altLang="zh-CN" sz="1100" dirty="0">
                <a:latin typeface="微软雅黑" panose="020B0503020204020204" pitchFamily="2" charset="-122"/>
                <a:ea typeface="微软雅黑" panose="020B0503020204020204" pitchFamily="2" charset="-122"/>
                <a:sym typeface="+mn-ea"/>
              </a:rPr>
              <a:t>1</a:t>
            </a:r>
            <a:endParaRPr lang="en-US" altLang="zh-CN" sz="1100" dirty="0">
              <a:latin typeface="微软雅黑" panose="020B0503020204020204" pitchFamily="2" charset="-122"/>
              <a:ea typeface="微软雅黑" panose="020B0503020204020204" pitchFamily="2" charset="-122"/>
              <a:sym typeface="+mn-ea"/>
            </a:endParaRPr>
          </a:p>
        </p:txBody>
      </p:sp>
      <p:sp>
        <p:nvSpPr>
          <p:cNvPr id="45" name="矩形 44"/>
          <p:cNvSpPr/>
          <p:nvPr/>
        </p:nvSpPr>
        <p:spPr>
          <a:xfrm>
            <a:off x="7098030" y="3832225"/>
            <a:ext cx="544195" cy="26035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技师</a:t>
            </a:r>
            <a:r>
              <a:rPr lang="en-US" altLang="zh-CN" sz="1100" dirty="0">
                <a:latin typeface="微软雅黑" panose="020B0503020204020204" pitchFamily="2" charset="-122"/>
                <a:ea typeface="微软雅黑" panose="020B0503020204020204" pitchFamily="2" charset="-122"/>
                <a:sym typeface="+mn-ea"/>
              </a:rPr>
              <a:t>2</a:t>
            </a:r>
            <a:endParaRPr lang="en-US" altLang="zh-CN" sz="1100" dirty="0">
              <a:latin typeface="微软雅黑" panose="020B0503020204020204" pitchFamily="2" charset="-122"/>
              <a:ea typeface="微软雅黑" panose="020B0503020204020204" pitchFamily="2" charset="-122"/>
              <a:sym typeface="+mn-ea"/>
            </a:endParaRPr>
          </a:p>
        </p:txBody>
      </p:sp>
      <p:sp>
        <p:nvSpPr>
          <p:cNvPr id="46" name="矩形 45"/>
          <p:cNvSpPr/>
          <p:nvPr/>
        </p:nvSpPr>
        <p:spPr>
          <a:xfrm>
            <a:off x="8195628" y="2851785"/>
            <a:ext cx="462280" cy="26035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绑定</a:t>
            </a:r>
            <a:endParaRPr lang="zh-CN" altLang="en-US" sz="1100" dirty="0">
              <a:latin typeface="微软雅黑" panose="020B0503020204020204" pitchFamily="2" charset="-122"/>
              <a:ea typeface="微软雅黑" panose="020B0503020204020204" pitchFamily="2" charset="-122"/>
              <a:sym typeface="+mn-ea"/>
            </a:endParaRPr>
          </a:p>
        </p:txBody>
      </p:sp>
      <p:sp>
        <p:nvSpPr>
          <p:cNvPr id="47" name="矩形 46"/>
          <p:cNvSpPr/>
          <p:nvPr/>
        </p:nvSpPr>
        <p:spPr>
          <a:xfrm>
            <a:off x="8195628" y="3816985"/>
            <a:ext cx="462280" cy="26035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绑定</a:t>
            </a:r>
            <a:endParaRPr lang="zh-CN" altLang="en-US" sz="1100" dirty="0">
              <a:latin typeface="微软雅黑" panose="020B0503020204020204" pitchFamily="2" charset="-122"/>
              <a:ea typeface="微软雅黑" panose="020B0503020204020204" pitchFamily="2" charset="-122"/>
              <a:sym typeface="+mn-ea"/>
            </a:endParaRPr>
          </a:p>
        </p:txBody>
      </p:sp>
      <p:sp>
        <p:nvSpPr>
          <p:cNvPr id="49" name="矩形 48"/>
          <p:cNvSpPr/>
          <p:nvPr/>
        </p:nvSpPr>
        <p:spPr>
          <a:xfrm>
            <a:off x="9207818" y="2821940"/>
            <a:ext cx="741680" cy="26035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参与活动</a:t>
            </a:r>
            <a:endParaRPr lang="zh-CN" altLang="en-US" sz="1100" dirty="0">
              <a:latin typeface="微软雅黑" panose="020B0503020204020204" pitchFamily="2" charset="-122"/>
              <a:ea typeface="微软雅黑" panose="020B0503020204020204" pitchFamily="2" charset="-122"/>
              <a:sym typeface="+mn-ea"/>
            </a:endParaRPr>
          </a:p>
        </p:txBody>
      </p:sp>
      <p:sp>
        <p:nvSpPr>
          <p:cNvPr id="51" name="矩形 50"/>
          <p:cNvSpPr/>
          <p:nvPr/>
        </p:nvSpPr>
        <p:spPr>
          <a:xfrm>
            <a:off x="9230043" y="3772535"/>
            <a:ext cx="741680" cy="26035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参与活动</a:t>
            </a:r>
            <a:endParaRPr lang="zh-CN" altLang="en-US" sz="1100" dirty="0">
              <a:latin typeface="微软雅黑" panose="020B0503020204020204" pitchFamily="2" charset="-122"/>
              <a:ea typeface="微软雅黑" panose="020B0503020204020204" pitchFamily="2" charset="-122"/>
              <a:sym typeface="+mn-ea"/>
            </a:endParaRPr>
          </a:p>
        </p:txBody>
      </p:sp>
      <p:sp>
        <p:nvSpPr>
          <p:cNvPr id="57" name="矩形 56"/>
          <p:cNvSpPr/>
          <p:nvPr/>
        </p:nvSpPr>
        <p:spPr>
          <a:xfrm>
            <a:off x="9466898" y="2090420"/>
            <a:ext cx="462280" cy="26035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分享</a:t>
            </a:r>
            <a:endParaRPr lang="zh-CN" altLang="en-US" sz="1100" dirty="0">
              <a:latin typeface="微软雅黑" panose="020B0503020204020204" pitchFamily="2" charset="-122"/>
              <a:ea typeface="微软雅黑" panose="020B0503020204020204" pitchFamily="2" charset="-122"/>
              <a:sym typeface="+mn-ea"/>
            </a:endParaRPr>
          </a:p>
        </p:txBody>
      </p:sp>
      <p:sp>
        <p:nvSpPr>
          <p:cNvPr id="58" name="矩形 57"/>
          <p:cNvSpPr/>
          <p:nvPr/>
        </p:nvSpPr>
        <p:spPr>
          <a:xfrm>
            <a:off x="9489123" y="3041015"/>
            <a:ext cx="462280" cy="260350"/>
          </a:xfrm>
          <a:prstGeom prst="rect">
            <a:avLst/>
          </a:prstGeom>
        </p:spPr>
        <p:txBody>
          <a:bodyPr wrap="none">
            <a:spAutoFit/>
          </a:bodyPr>
          <a:p>
            <a:pPr algn="ctr"/>
            <a:r>
              <a:rPr lang="zh-CN" altLang="en-US" sz="1100" dirty="0">
                <a:latin typeface="微软雅黑" panose="020B0503020204020204" pitchFamily="2" charset="-122"/>
                <a:ea typeface="微软雅黑" panose="020B0503020204020204" pitchFamily="2" charset="-122"/>
                <a:sym typeface="+mn-ea"/>
              </a:rPr>
              <a:t>分享</a:t>
            </a:r>
            <a:endParaRPr lang="zh-CN" altLang="en-US" sz="1100" dirty="0">
              <a:latin typeface="微软雅黑" panose="020B0503020204020204" pitchFamily="2" charset="-122"/>
              <a:ea typeface="微软雅黑" panose="020B0503020204020204" pitchFamily="2" charset="-122"/>
              <a:sym typeface="+mn-ea"/>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2149642" y="3002814"/>
            <a:ext cx="8708858" cy="1938020"/>
          </a:xfrm>
          <a:prstGeom prst="rect">
            <a:avLst/>
          </a:prstGeom>
        </p:spPr>
        <p:txBody>
          <a:bodyPr wrap="square">
            <a:spAutoFit/>
          </a:bodyPr>
          <a:p>
            <a:pPr marL="342900" lvl="0" indent="-342900" algn="just">
              <a:lnSpc>
                <a:spcPct val="150000"/>
              </a:lnSpc>
              <a:spcAft>
                <a:spcPts val="0"/>
              </a:spcAft>
              <a:buFont typeface="+mj-lt"/>
              <a:buAutoNum type="arabicPeriod"/>
            </a:pP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rPr>
              <a:t>产品信息录入（产品编码</a:t>
            </a:r>
            <a:r>
              <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rPr>
              <a:t>/</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rPr>
              <a:t>产品名称</a:t>
            </a:r>
            <a:r>
              <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rPr>
              <a:t>/</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rPr>
              <a:t>规格型号</a:t>
            </a:r>
            <a:r>
              <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rPr>
              <a:t>/</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rPr>
              <a:t>所属类别</a:t>
            </a:r>
            <a:r>
              <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rPr>
              <a:t>/</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rPr>
              <a:t>产品图片</a:t>
            </a:r>
            <a:r>
              <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rPr>
              <a:t>/</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rPr>
              <a:t>产品描述</a:t>
            </a:r>
            <a:r>
              <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rPr>
              <a:t>/</a:t>
            </a:r>
            <a:r>
              <a:rPr lang="zh-CN" altLang="en-US" sz="1600" kern="100" dirty="0">
                <a:latin typeface="微软雅黑" panose="020B0503020204020204" pitchFamily="2" charset="-122"/>
                <a:ea typeface="微软雅黑" panose="020B0503020204020204" pitchFamily="2" charset="-122"/>
                <a:cs typeface="微软雅黑" panose="020B0503020204020204" pitchFamily="2" charset="-122"/>
              </a:rPr>
              <a:t>价格</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rPr>
              <a:t>等）</a:t>
            </a:r>
            <a:endPar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endParaRPr>
          </a:p>
          <a:p>
            <a:pPr marL="342900" lvl="0" indent="-342900" algn="just">
              <a:lnSpc>
                <a:spcPct val="150000"/>
              </a:lnSpc>
              <a:spcAft>
                <a:spcPts val="0"/>
              </a:spcAft>
              <a:buFont typeface="+mj-lt"/>
              <a:buAutoNum type="arabicPeriod"/>
            </a:pPr>
            <a:r>
              <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rPr>
              <a:t>OEM</a:t>
            </a:r>
            <a:r>
              <a:rPr lang="zh-CN" altLang="en-US" sz="1600" kern="100" dirty="0">
                <a:latin typeface="微软雅黑" panose="020B0503020204020204" pitchFamily="2" charset="-122"/>
                <a:ea typeface="微软雅黑" panose="020B0503020204020204" pitchFamily="2" charset="-122"/>
                <a:cs typeface="微软雅黑" panose="020B0503020204020204" pitchFamily="2" charset="-122"/>
              </a:rPr>
              <a:t>厂</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rPr>
              <a:t>信息录入（厂家编码</a:t>
            </a:r>
            <a:r>
              <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rPr>
              <a:t>/</a:t>
            </a:r>
            <a:r>
              <a:rPr lang="zh-CN" altLang="en-US" sz="1600" kern="100" dirty="0">
                <a:latin typeface="微软雅黑" panose="020B0503020204020204" pitchFamily="2" charset="-122"/>
                <a:ea typeface="微软雅黑" panose="020B0503020204020204" pitchFamily="2" charset="-122"/>
                <a:cs typeface="微软雅黑" panose="020B0503020204020204" pitchFamily="2" charset="-122"/>
              </a:rPr>
              <a:t>厂家</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rPr>
              <a:t>名称</a:t>
            </a:r>
            <a:r>
              <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rPr>
              <a:t>/</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rPr>
              <a:t>联系人</a:t>
            </a:r>
            <a:r>
              <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rPr>
              <a:t>/</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rPr>
              <a:t>手机号</a:t>
            </a:r>
            <a:r>
              <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rPr>
              <a:t>/</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rPr>
              <a:t>地址等）</a:t>
            </a:r>
            <a:endPar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endParaRPr>
          </a:p>
          <a:p>
            <a:pPr marL="342900" lvl="0" indent="-342900" algn="just">
              <a:lnSpc>
                <a:spcPct val="150000"/>
              </a:lnSpc>
              <a:spcAft>
                <a:spcPts val="0"/>
              </a:spcAft>
              <a:buFont typeface="+mj-lt"/>
              <a:buAutoNum type="arabicPeriod"/>
            </a:pPr>
            <a:r>
              <a:rPr lang="zh-CN" altLang="en-US" sz="1600" kern="100" dirty="0">
                <a:latin typeface="微软雅黑" panose="020B0503020204020204" pitchFamily="2" charset="-122"/>
                <a:ea typeface="微软雅黑" panose="020B0503020204020204" pitchFamily="2" charset="-122"/>
                <a:cs typeface="微软雅黑" panose="020B0503020204020204" pitchFamily="2" charset="-122"/>
              </a:rPr>
              <a:t>分仓</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sym typeface="+mn-ea"/>
              </a:rPr>
              <a:t>信息录入</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rPr>
              <a:t>（</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sym typeface="+mn-ea"/>
              </a:rPr>
              <a:t>分仓编码</a:t>
            </a:r>
            <a:r>
              <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sym typeface="+mn-ea"/>
              </a:rPr>
              <a:t>/</a:t>
            </a:r>
            <a:r>
              <a:rPr lang="zh-CN" altLang="en-US" sz="1600" kern="100" dirty="0">
                <a:latin typeface="微软雅黑" panose="020B0503020204020204" pitchFamily="2" charset="-122"/>
                <a:ea typeface="微软雅黑" panose="020B0503020204020204" pitchFamily="2" charset="-122"/>
                <a:cs typeface="微软雅黑" panose="020B0503020204020204" pitchFamily="2" charset="-122"/>
                <a:sym typeface="+mn-ea"/>
              </a:rPr>
              <a:t>分仓</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sym typeface="+mn-ea"/>
              </a:rPr>
              <a:t>名称</a:t>
            </a:r>
            <a:r>
              <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sym typeface="+mn-ea"/>
              </a:rPr>
              <a:t>/</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sym typeface="+mn-ea"/>
              </a:rPr>
              <a:t>联系人</a:t>
            </a:r>
            <a:r>
              <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sym typeface="+mn-ea"/>
              </a:rPr>
              <a:t>/</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sym typeface="+mn-ea"/>
              </a:rPr>
              <a:t>手机号</a:t>
            </a:r>
            <a:r>
              <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sym typeface="+mn-ea"/>
              </a:rPr>
              <a:t>/</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sym typeface="+mn-ea"/>
              </a:rPr>
              <a:t>地址等</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rPr>
              <a:t>）</a:t>
            </a:r>
            <a:endPar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endParaRPr>
          </a:p>
          <a:p>
            <a:pPr marL="342900" lvl="0" indent="-342900" algn="just">
              <a:lnSpc>
                <a:spcPct val="150000"/>
              </a:lnSpc>
              <a:spcAft>
                <a:spcPts val="0"/>
              </a:spcAft>
              <a:buFont typeface="+mj-lt"/>
              <a:buAutoNum type="arabicPeriod"/>
            </a:pPr>
            <a:r>
              <a:rPr lang="zh-CN" altLang="en-US" sz="1600" kern="100" dirty="0">
                <a:latin typeface="微软雅黑" panose="020B0503020204020204" pitchFamily="2" charset="-122"/>
                <a:ea typeface="微软雅黑" panose="020B0503020204020204" pitchFamily="2" charset="-122"/>
                <a:cs typeface="微软雅黑" panose="020B0503020204020204" pitchFamily="2" charset="-122"/>
              </a:rPr>
              <a:t>门店</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sym typeface="+mn-ea"/>
              </a:rPr>
              <a:t>信息录入</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rPr>
              <a:t>（</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sym typeface="+mn-ea"/>
              </a:rPr>
              <a:t>分仓编码</a:t>
            </a:r>
            <a:r>
              <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sym typeface="+mn-ea"/>
              </a:rPr>
              <a:t>/</a:t>
            </a:r>
            <a:r>
              <a:rPr lang="zh-CN" altLang="en-US" sz="1600" kern="100" dirty="0">
                <a:latin typeface="微软雅黑" panose="020B0503020204020204" pitchFamily="2" charset="-122"/>
                <a:ea typeface="微软雅黑" panose="020B0503020204020204" pitchFamily="2" charset="-122"/>
                <a:cs typeface="微软雅黑" panose="020B0503020204020204" pitchFamily="2" charset="-122"/>
                <a:sym typeface="+mn-ea"/>
              </a:rPr>
              <a:t>分仓</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sym typeface="+mn-ea"/>
              </a:rPr>
              <a:t>名称</a:t>
            </a:r>
            <a:r>
              <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sym typeface="+mn-ea"/>
              </a:rPr>
              <a:t>/</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sym typeface="+mn-ea"/>
              </a:rPr>
              <a:t>联系人</a:t>
            </a:r>
            <a:r>
              <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sym typeface="+mn-ea"/>
              </a:rPr>
              <a:t>/</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sym typeface="+mn-ea"/>
              </a:rPr>
              <a:t>手机号</a:t>
            </a:r>
            <a:r>
              <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sym typeface="+mn-ea"/>
              </a:rPr>
              <a:t>/</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sym typeface="+mn-ea"/>
              </a:rPr>
              <a:t>地址等</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rPr>
              <a:t>）</a:t>
            </a:r>
            <a:endPar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endParaRPr>
          </a:p>
          <a:p>
            <a:pPr marL="342900" lvl="0" indent="-342900" algn="just">
              <a:lnSpc>
                <a:spcPct val="150000"/>
              </a:lnSpc>
              <a:spcAft>
                <a:spcPts val="0"/>
              </a:spcAft>
              <a:buFont typeface="+mj-lt"/>
              <a:buAutoNum type="arabicPeriod"/>
            </a:pPr>
            <a:r>
              <a:rPr lang="zh-CN" altLang="en-US" sz="1600" kern="100" dirty="0">
                <a:latin typeface="微软雅黑" panose="020B0503020204020204" pitchFamily="2" charset="-122"/>
                <a:ea typeface="微软雅黑" panose="020B0503020204020204" pitchFamily="2" charset="-122"/>
                <a:cs typeface="微软雅黑" panose="020B0503020204020204" pitchFamily="2" charset="-122"/>
              </a:rPr>
              <a:t>库存</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rPr>
              <a:t>（</a:t>
            </a:r>
            <a:r>
              <a:rPr lang="zh-CN" altLang="en-US" sz="1600" kern="100" dirty="0">
                <a:latin typeface="微软雅黑" panose="020B0503020204020204" pitchFamily="2" charset="-122"/>
                <a:ea typeface="微软雅黑" panose="020B0503020204020204" pitchFamily="2" charset="-122"/>
                <a:cs typeface="微软雅黑" panose="020B0503020204020204" pitchFamily="2" charset="-122"/>
              </a:rPr>
              <a:t>总库存</a:t>
            </a:r>
            <a:r>
              <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rPr>
              <a:t>/</a:t>
            </a:r>
            <a:r>
              <a:rPr lang="zh-CN" altLang="en-US" sz="1600" kern="100" dirty="0">
                <a:latin typeface="微软雅黑" panose="020B0503020204020204" pitchFamily="2" charset="-122"/>
                <a:ea typeface="微软雅黑" panose="020B0503020204020204" pitchFamily="2" charset="-122"/>
                <a:cs typeface="微软雅黑" panose="020B0503020204020204" pitchFamily="2" charset="-122"/>
              </a:rPr>
              <a:t>各个分仓库存</a:t>
            </a:r>
            <a:r>
              <a:rPr lang="en-US" altLang="zh-CN" sz="1600" kern="100" dirty="0">
                <a:latin typeface="微软雅黑" panose="020B0503020204020204" pitchFamily="2" charset="-122"/>
                <a:ea typeface="微软雅黑" panose="020B0503020204020204" pitchFamily="2" charset="-122"/>
                <a:cs typeface="微软雅黑" panose="020B0503020204020204" pitchFamily="2" charset="-122"/>
              </a:rPr>
              <a:t>/</a:t>
            </a:r>
            <a:r>
              <a:rPr lang="zh-CN" altLang="en-US" sz="1600" kern="100" dirty="0">
                <a:latin typeface="微软雅黑" panose="020B0503020204020204" pitchFamily="2" charset="-122"/>
                <a:ea typeface="微软雅黑" panose="020B0503020204020204" pitchFamily="2" charset="-122"/>
                <a:cs typeface="微软雅黑" panose="020B0503020204020204" pitchFamily="2" charset="-122"/>
              </a:rPr>
              <a:t>门店库存</a:t>
            </a:r>
            <a:r>
              <a:rPr lang="zh-CN" altLang="zh-CN" sz="1600" kern="100" dirty="0">
                <a:latin typeface="微软雅黑" panose="020B0503020204020204" pitchFamily="2" charset="-122"/>
                <a:ea typeface="微软雅黑" panose="020B0503020204020204" pitchFamily="2" charset="-122"/>
                <a:cs typeface="微软雅黑" panose="020B0503020204020204" pitchFamily="2" charset="-122"/>
              </a:rPr>
              <a:t>等）</a:t>
            </a:r>
            <a:endParaRPr lang="zh-CN" altLang="zh-CN" sz="1600" kern="100" dirty="0">
              <a:effectLst/>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11" name="椭圆 10"/>
          <p:cNvSpPr/>
          <p:nvPr/>
        </p:nvSpPr>
        <p:spPr bwMode="auto">
          <a:xfrm>
            <a:off x="2262644" y="1521391"/>
            <a:ext cx="969126" cy="944343"/>
          </a:xfrm>
          <a:prstGeom prst="ellipse">
            <a:avLst/>
          </a:prstGeom>
          <a:solidFill>
            <a:srgbClr val="005D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12" name="椭圆 11"/>
          <p:cNvSpPr/>
          <p:nvPr/>
        </p:nvSpPr>
        <p:spPr bwMode="auto">
          <a:xfrm>
            <a:off x="3713740" y="1521390"/>
            <a:ext cx="969126" cy="944343"/>
          </a:xfrm>
          <a:prstGeom prst="ellipse">
            <a:avLst/>
          </a:prstGeom>
          <a:solidFill>
            <a:srgbClr val="005D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bg1"/>
              </a:solidFill>
              <a:effectLst/>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13" name="椭圆 12"/>
          <p:cNvSpPr/>
          <p:nvPr/>
        </p:nvSpPr>
        <p:spPr bwMode="auto">
          <a:xfrm>
            <a:off x="5164836" y="1521390"/>
            <a:ext cx="969126" cy="944343"/>
          </a:xfrm>
          <a:prstGeom prst="ellipse">
            <a:avLst/>
          </a:prstGeom>
          <a:solidFill>
            <a:srgbClr val="005D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bg1"/>
              </a:solidFill>
              <a:effectLst/>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14" name="椭圆 13"/>
          <p:cNvSpPr/>
          <p:nvPr/>
        </p:nvSpPr>
        <p:spPr bwMode="auto">
          <a:xfrm>
            <a:off x="6615932" y="1521391"/>
            <a:ext cx="969126" cy="944343"/>
          </a:xfrm>
          <a:prstGeom prst="ellipse">
            <a:avLst/>
          </a:prstGeom>
          <a:solidFill>
            <a:srgbClr val="005D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bg1"/>
              </a:solidFill>
              <a:effectLst/>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15" name="椭圆 14"/>
          <p:cNvSpPr/>
          <p:nvPr/>
        </p:nvSpPr>
        <p:spPr bwMode="auto">
          <a:xfrm>
            <a:off x="8067028" y="1521390"/>
            <a:ext cx="969126" cy="944343"/>
          </a:xfrm>
          <a:prstGeom prst="ellipse">
            <a:avLst/>
          </a:prstGeom>
          <a:solidFill>
            <a:srgbClr val="005D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bg1"/>
              </a:solidFill>
              <a:effectLst/>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17" name="矩形 16"/>
          <p:cNvSpPr/>
          <p:nvPr/>
        </p:nvSpPr>
        <p:spPr>
          <a:xfrm>
            <a:off x="2424042" y="1808896"/>
            <a:ext cx="646331" cy="369332"/>
          </a:xfrm>
          <a:prstGeom prst="rect">
            <a:avLst/>
          </a:prstGeom>
        </p:spPr>
        <p:txBody>
          <a:bodyPr wrap="none">
            <a:spAutoFit/>
          </a:bodyPr>
          <a:p>
            <a:r>
              <a:rPr lang="zh-CN" altLang="en-US" dirty="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产品</a:t>
            </a:r>
            <a:endParaRPr lang="zh-CN" altLang="en-US" dirty="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18" name="矩形 17"/>
          <p:cNvSpPr/>
          <p:nvPr/>
        </p:nvSpPr>
        <p:spPr>
          <a:xfrm>
            <a:off x="3766552" y="1810509"/>
            <a:ext cx="862330" cy="337185"/>
          </a:xfrm>
          <a:prstGeom prst="rect">
            <a:avLst/>
          </a:prstGeom>
        </p:spPr>
        <p:txBody>
          <a:bodyPr wrap="none">
            <a:spAutoFit/>
          </a:bodyPr>
          <a:p>
            <a:r>
              <a:rPr lang="en-US" altLang="zh-CN" sz="1600" dirty="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OEM</a:t>
            </a:r>
            <a:r>
              <a:rPr lang="zh-CN" altLang="en-US" sz="1600" dirty="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厂</a:t>
            </a:r>
            <a:endParaRPr lang="zh-CN" altLang="en-US" sz="1600" dirty="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19" name="矩形 18"/>
          <p:cNvSpPr/>
          <p:nvPr/>
        </p:nvSpPr>
        <p:spPr>
          <a:xfrm>
            <a:off x="5329562" y="1810164"/>
            <a:ext cx="640080" cy="368300"/>
          </a:xfrm>
          <a:prstGeom prst="rect">
            <a:avLst/>
          </a:prstGeom>
        </p:spPr>
        <p:txBody>
          <a:bodyPr wrap="none">
            <a:spAutoFit/>
          </a:bodyPr>
          <a:p>
            <a:r>
              <a:rPr lang="zh-CN" altLang="en-US" dirty="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分仓</a:t>
            </a:r>
            <a:endParaRPr lang="zh-CN" altLang="en-US" dirty="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20" name="矩形 19"/>
          <p:cNvSpPr/>
          <p:nvPr/>
        </p:nvSpPr>
        <p:spPr>
          <a:xfrm>
            <a:off x="6777329" y="1808894"/>
            <a:ext cx="640080" cy="368300"/>
          </a:xfrm>
          <a:prstGeom prst="rect">
            <a:avLst/>
          </a:prstGeom>
        </p:spPr>
        <p:txBody>
          <a:bodyPr wrap="none">
            <a:spAutoFit/>
          </a:bodyPr>
          <a:p>
            <a:r>
              <a:rPr lang="zh-CN" altLang="en-US" dirty="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门店</a:t>
            </a:r>
            <a:endParaRPr lang="zh-CN" altLang="en-US" dirty="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21" name="矩形 20"/>
          <p:cNvSpPr/>
          <p:nvPr/>
        </p:nvSpPr>
        <p:spPr>
          <a:xfrm>
            <a:off x="8228425" y="1808894"/>
            <a:ext cx="640080" cy="368300"/>
          </a:xfrm>
          <a:prstGeom prst="rect">
            <a:avLst/>
          </a:prstGeom>
        </p:spPr>
        <p:txBody>
          <a:bodyPr wrap="none">
            <a:spAutoFit/>
          </a:bodyPr>
          <a:p>
            <a:r>
              <a:rPr lang="zh-CN" altLang="en-US" dirty="0">
                <a:solidFill>
                  <a:schemeClr val="bg1"/>
                </a:solidFill>
                <a:latin typeface="微软雅黑" panose="020B0503020204020204" pitchFamily="2" charset="-122"/>
                <a:ea typeface="微软雅黑" panose="020B0503020204020204" pitchFamily="2" charset="-122"/>
                <a:cs typeface="微软雅黑" panose="020B0503020204020204" pitchFamily="2" charset="-122"/>
              </a:rPr>
              <a:t>库存</a:t>
            </a:r>
            <a:endParaRPr lang="zh-CN" altLang="en-US" dirty="0">
              <a:solidFill>
                <a:schemeClr val="bg1"/>
              </a:solidFill>
              <a:latin typeface="微软雅黑" panose="020B0503020204020204" pitchFamily="2" charset="-122"/>
              <a:ea typeface="微软雅黑" panose="020B0503020204020204" pitchFamily="2" charset="-122"/>
              <a:cs typeface="微软雅黑" panose="020B0503020204020204"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844891" y="1074509"/>
            <a:ext cx="6531429" cy="4707890"/>
          </a:xfrm>
          <a:prstGeom prst="rect">
            <a:avLst/>
          </a:prstGeom>
          <a:noFill/>
        </p:spPr>
        <p:txBody>
          <a:bodyPr wrap="square" rtlCol="0">
            <a:spAutoFit/>
          </a:bodyPr>
          <a:lstStyle/>
          <a:p>
            <a:pPr algn="ctr"/>
            <a:r>
              <a:rPr lang="en-US" altLang="zh-CN" sz="30000" dirty="0">
                <a:solidFill>
                  <a:prstClr val="white">
                    <a:lumMod val="85000"/>
                  </a:prstClr>
                </a:solidFill>
                <a:latin typeface="方正兰亭中黑_GBK" panose="02000000000000000000" pitchFamily="2" charset="-122"/>
                <a:ea typeface="方正兰亭中黑_GBK" panose="02000000000000000000" pitchFamily="2" charset="-122"/>
              </a:rPr>
              <a:t>0</a:t>
            </a:r>
            <a:r>
              <a:rPr lang="en-US" sz="30000" dirty="0">
                <a:solidFill>
                  <a:prstClr val="white">
                    <a:lumMod val="85000"/>
                  </a:prstClr>
                </a:solidFill>
                <a:latin typeface="方正兰亭中黑_GBK" panose="02000000000000000000" pitchFamily="2" charset="-122"/>
                <a:ea typeface="方正兰亭中黑_GBK" panose="02000000000000000000" pitchFamily="2" charset="-122"/>
              </a:rPr>
              <a:t>2</a:t>
            </a:r>
            <a:endParaRPr lang="en-US" sz="30000" dirty="0">
              <a:solidFill>
                <a:prstClr val="white">
                  <a:lumMod val="85000"/>
                </a:prstClr>
              </a:solidFill>
              <a:latin typeface="方正兰亭中黑_GBK" panose="02000000000000000000" pitchFamily="2" charset="-122"/>
              <a:ea typeface="方正兰亭中黑_GBK" panose="02000000000000000000" pitchFamily="2" charset="-122"/>
            </a:endParaRPr>
          </a:p>
        </p:txBody>
      </p:sp>
      <p:cxnSp>
        <p:nvCxnSpPr>
          <p:cNvPr id="8" name="直接连接符 7"/>
          <p:cNvCxnSpPr/>
          <p:nvPr/>
        </p:nvCxnSpPr>
        <p:spPr>
          <a:xfrm>
            <a:off x="3323772" y="3429000"/>
            <a:ext cx="5428343" cy="0"/>
          </a:xfrm>
          <a:prstGeom prst="line">
            <a:avLst/>
          </a:prstGeom>
          <a:ln w="12700">
            <a:solidFill>
              <a:srgbClr val="CFCFCF"/>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863340" y="2599055"/>
            <a:ext cx="4465320" cy="829945"/>
          </a:xfrm>
          <a:prstGeom prst="rect">
            <a:avLst/>
          </a:prstGeom>
          <a:noFill/>
        </p:spPr>
        <p:txBody>
          <a:bodyPr wrap="square" rtlCol="0">
            <a:spAutoFit/>
          </a:bodyPr>
          <a:lstStyle/>
          <a:p>
            <a:pPr algn="ctr"/>
            <a:r>
              <a:rPr lang="zh-CN" altLang="en-US" sz="4800" dirty="0">
                <a:solidFill>
                  <a:srgbClr val="464654"/>
                </a:solidFill>
                <a:latin typeface="微软雅黑" panose="020B0503020204020204" pitchFamily="2" charset="-122"/>
                <a:ea typeface="微软雅黑" panose="020B0503020204020204" pitchFamily="2" charset="-122"/>
              </a:rPr>
              <a:t>模块介绍</a:t>
            </a:r>
            <a:endParaRPr lang="zh-CN" altLang="en-US" sz="4800" dirty="0">
              <a:solidFill>
                <a:srgbClr val="464654"/>
              </a:solidFill>
              <a:latin typeface="微软雅黑" panose="020B0503020204020204" pitchFamily="2" charset="-122"/>
              <a:ea typeface="微软雅黑" panose="020B0503020204020204" pitchFamily="2" charset="-122"/>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p:nvPr/>
        </p:nvSpPr>
        <p:spPr>
          <a:xfrm>
            <a:off x="783590" y="273368"/>
            <a:ext cx="3144520" cy="307340"/>
          </a:xfrm>
          <a:prstGeom prst="rect">
            <a:avLst/>
          </a:prstGeom>
          <a:noFill/>
          <a:ln w="9525">
            <a:noFill/>
          </a:ln>
        </p:spPr>
        <p:txBody>
          <a:bodyPr vert="horz" wrap="square" lIns="0" tIns="0" rIns="0" bIns="0" anchor="ctr">
            <a:spAutoFit/>
          </a:bodyPr>
          <a:p>
            <a:pPr algn="l"/>
            <a:r>
              <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rPr>
              <a:t>智能仓储物流系统</a:t>
            </a:r>
            <a:endParaRPr lang="zh-CN" altLang="en-US" sz="2000" b="1">
              <a:solidFill>
                <a:schemeClr val="tx1"/>
              </a:solidFill>
              <a:latin typeface="Impact" panose="020B0806030902050204" pitchFamily="2" charset="0"/>
              <a:ea typeface="微软雅黑" panose="020B0503020204020204" pitchFamily="2" charset="-122"/>
              <a:sym typeface="Impact" panose="020B0806030902050204" pitchFamily="2" charset="0"/>
            </a:endParaRPr>
          </a:p>
        </p:txBody>
      </p:sp>
      <p:sp>
        <p:nvSpPr>
          <p:cNvPr id="100" name="文本框 99"/>
          <p:cNvSpPr txBox="1"/>
          <p:nvPr/>
        </p:nvSpPr>
        <p:spPr>
          <a:xfrm>
            <a:off x="721995" y="1078865"/>
            <a:ext cx="10748010" cy="2676525"/>
          </a:xfrm>
          <a:prstGeom prst="rect">
            <a:avLst/>
          </a:prstGeom>
          <a:noFill/>
          <a:ln w="9525">
            <a:noFill/>
          </a:ln>
        </p:spPr>
        <p:txBody>
          <a:bodyPr wrap="square">
            <a:spAutoFit/>
          </a:bodyPr>
          <a:p>
            <a:pPr marL="269875" indent="355600">
              <a:lnSpc>
                <a:spcPct val="150000"/>
              </a:lnSpc>
              <a:extLst>
                <a:ext uri="{35155182-B16C-46BC-9424-99874614C6A1}">
                  <wpsdc:indentchars xmlns:wpsdc="http://www.wps.cn/officeDocument/2017/drawingmlCustomData" val="200" checksum="3837665281"/>
                </a:ext>
              </a:extLst>
            </a:pPr>
            <a:r>
              <a:rPr lang="en-US" sz="1400" b="0">
                <a:latin typeface="微软雅黑" panose="020B0503020204020204" pitchFamily="2" charset="-122"/>
                <a:ea typeface="微软雅黑" panose="020B0503020204020204" pitchFamily="2" charset="-122"/>
                <a:cs typeface="微软雅黑" panose="020B0503020204020204" pitchFamily="2" charset="-122"/>
              </a:rPr>
              <a:t>1. </a:t>
            </a:r>
            <a:r>
              <a:rPr lang="zh-CN" sz="1400" b="0">
                <a:latin typeface="微软雅黑" panose="020B0503020204020204" pitchFamily="2" charset="-122"/>
                <a:ea typeface="微软雅黑" panose="020B0503020204020204" pitchFamily="2" charset="-122"/>
                <a:cs typeface="微软雅黑" panose="020B0503020204020204" pitchFamily="2" charset="-122"/>
              </a:rPr>
              <a:t>产品从</a:t>
            </a:r>
            <a:r>
              <a:rPr lang="en-US" sz="1400" b="0">
                <a:latin typeface="微软雅黑" panose="020B0503020204020204" pitchFamily="2" charset="-122"/>
                <a:ea typeface="微软雅黑" panose="020B0503020204020204" pitchFamily="2" charset="-122"/>
                <a:cs typeface="微软雅黑" panose="020B0503020204020204" pitchFamily="2" charset="-122"/>
              </a:rPr>
              <a:t>OEM</a:t>
            </a:r>
            <a:r>
              <a:rPr lang="zh-CN" sz="1400" b="0">
                <a:latin typeface="微软雅黑" panose="020B0503020204020204" pitchFamily="2" charset="-122"/>
                <a:ea typeface="微软雅黑" panose="020B0503020204020204" pitchFamily="2" charset="-122"/>
                <a:cs typeface="微软雅黑" panose="020B0503020204020204" pitchFamily="2" charset="-122"/>
              </a:rPr>
              <a:t>工厂生产，到分仓（全国</a:t>
            </a:r>
            <a:r>
              <a:rPr lang="en-US" sz="1400" b="0">
                <a:latin typeface="微软雅黑" panose="020B0503020204020204" pitchFamily="2" charset="-122"/>
                <a:ea typeface="微软雅黑" panose="020B0503020204020204" pitchFamily="2" charset="-122"/>
                <a:cs typeface="微软雅黑" panose="020B0503020204020204" pitchFamily="2" charset="-122"/>
              </a:rPr>
              <a:t>5</a:t>
            </a:r>
            <a:r>
              <a:rPr lang="zh-CN" sz="1400" b="0">
                <a:latin typeface="微软雅黑" panose="020B0503020204020204" pitchFamily="2" charset="-122"/>
                <a:ea typeface="微软雅黑" panose="020B0503020204020204" pitchFamily="2" charset="-122"/>
                <a:cs typeface="微软雅黑" panose="020B0503020204020204" pitchFamily="2" charset="-122"/>
              </a:rPr>
              <a:t>大分仓），分仓发货到当地门店。门店进行销售（扫码核销，减库存）。</a:t>
            </a:r>
            <a:endParaRPr lang="zh-CN" sz="1400" b="0">
              <a:latin typeface="微软雅黑" panose="020B0503020204020204" pitchFamily="2" charset="-122"/>
              <a:ea typeface="微软雅黑" panose="020B0503020204020204" pitchFamily="2" charset="-122"/>
              <a:cs typeface="微软雅黑" panose="020B0503020204020204" pitchFamily="2" charset="-122"/>
            </a:endParaRPr>
          </a:p>
          <a:p>
            <a:pPr marL="269875" indent="355600">
              <a:lnSpc>
                <a:spcPct val="150000"/>
              </a:lnSpc>
              <a:extLst>
                <a:ext uri="{35155182-B16C-46BC-9424-99874614C6A1}">
                  <wpsdc:indentchars xmlns:wpsdc="http://www.wps.cn/officeDocument/2017/drawingmlCustomData" val="200" checksum="3837665281"/>
                </a:ext>
              </a:extLst>
            </a:pPr>
            <a:r>
              <a:rPr lang="en-US" sz="1400" b="0">
                <a:latin typeface="微软雅黑" panose="020B0503020204020204" pitchFamily="2" charset="-122"/>
                <a:ea typeface="微软雅黑" panose="020B0503020204020204" pitchFamily="2" charset="-122"/>
                <a:cs typeface="微软雅黑" panose="020B0503020204020204" pitchFamily="2" charset="-122"/>
              </a:rPr>
              <a:t>2. </a:t>
            </a:r>
            <a:r>
              <a:rPr lang="zh-CN" sz="1400" b="0">
                <a:latin typeface="微软雅黑" panose="020B0503020204020204" pitchFamily="2" charset="-122"/>
                <a:ea typeface="微软雅黑" panose="020B0503020204020204" pitchFamily="2" charset="-122"/>
                <a:cs typeface="微软雅黑" panose="020B0503020204020204" pitchFamily="2" charset="-122"/>
              </a:rPr>
              <a:t>当门店库存不足最低库存值时，后台自动预警，门店老板、业务员将收到预警信息。业务员进行订单更近，了解情况，也可以直接帮助门店下单订货。门店老板也可直接下单订货。当分仓库存值低于最低库存时，后台自动预警。</a:t>
            </a:r>
            <a:r>
              <a:rPr lang="en-US" sz="1400" b="0">
                <a:latin typeface="微软雅黑" panose="020B0503020204020204" pitchFamily="2" charset="-122"/>
                <a:ea typeface="微软雅黑" panose="020B0503020204020204" pitchFamily="2" charset="-122"/>
                <a:cs typeface="微软雅黑" panose="020B0503020204020204" pitchFamily="2" charset="-122"/>
              </a:rPr>
              <a:t>OEM</a:t>
            </a:r>
            <a:r>
              <a:rPr lang="zh-CN" sz="1400" b="0">
                <a:latin typeface="微软雅黑" panose="020B0503020204020204" pitchFamily="2" charset="-122"/>
                <a:ea typeface="微软雅黑" panose="020B0503020204020204" pitchFamily="2" charset="-122"/>
                <a:cs typeface="微软雅黑" panose="020B0503020204020204" pitchFamily="2" charset="-122"/>
              </a:rPr>
              <a:t>工厂可收到预警信息，进行产品生产补货。</a:t>
            </a:r>
            <a:endParaRPr lang="zh-CN" sz="1400" b="0">
              <a:latin typeface="微软雅黑" panose="020B0503020204020204" pitchFamily="2" charset="-122"/>
              <a:ea typeface="微软雅黑" panose="020B0503020204020204" pitchFamily="2" charset="-122"/>
              <a:cs typeface="微软雅黑" panose="020B0503020204020204" pitchFamily="2" charset="-122"/>
            </a:endParaRPr>
          </a:p>
          <a:p>
            <a:pPr marL="269875" indent="355600">
              <a:lnSpc>
                <a:spcPct val="150000"/>
              </a:lnSpc>
              <a:extLst>
                <a:ext uri="{35155182-B16C-46BC-9424-99874614C6A1}">
                  <wpsdc:indentchars xmlns:wpsdc="http://www.wps.cn/officeDocument/2017/drawingmlCustomData" val="200" checksum="3837665281"/>
                </a:ext>
              </a:extLst>
            </a:pPr>
            <a:r>
              <a:rPr lang="en-US" sz="1400" b="0">
                <a:latin typeface="微软雅黑" panose="020B0503020204020204" pitchFamily="2" charset="-122"/>
                <a:ea typeface="微软雅黑" panose="020B0503020204020204" pitchFamily="2" charset="-122"/>
                <a:cs typeface="微软雅黑" panose="020B0503020204020204" pitchFamily="2" charset="-122"/>
              </a:rPr>
              <a:t>3. </a:t>
            </a:r>
            <a:r>
              <a:rPr lang="zh-CN" sz="1400" b="0">
                <a:latin typeface="微软雅黑" panose="020B0503020204020204" pitchFamily="2" charset="-122"/>
                <a:ea typeface="微软雅黑" panose="020B0503020204020204" pitchFamily="2" charset="-122"/>
                <a:cs typeface="微软雅黑" panose="020B0503020204020204" pitchFamily="2" charset="-122"/>
              </a:rPr>
              <a:t>当工厂发货后，发货数量自动成为分厂的虚拟库存，当库存（虚拟库存、真实库存）高于最低库存值时，预警取消。分仓收到产品后，进行验收动作，虚拟库存自动成为真实库存。</a:t>
            </a:r>
            <a:endParaRPr lang="zh-CN" sz="1400" b="0">
              <a:latin typeface="微软雅黑" panose="020B0503020204020204" pitchFamily="2" charset="-122"/>
              <a:ea typeface="微软雅黑" panose="020B0503020204020204" pitchFamily="2" charset="-122"/>
              <a:cs typeface="微软雅黑" panose="020B0503020204020204" pitchFamily="2" charset="-122"/>
            </a:endParaRPr>
          </a:p>
          <a:p>
            <a:pPr marL="269875" indent="355600">
              <a:lnSpc>
                <a:spcPct val="150000"/>
              </a:lnSpc>
              <a:extLst>
                <a:ext uri="{35155182-B16C-46BC-9424-99874614C6A1}">
                  <wpsdc:indentchars xmlns:wpsdc="http://www.wps.cn/officeDocument/2017/drawingmlCustomData" val="200" checksum="3837665281"/>
                </a:ext>
              </a:extLst>
            </a:pPr>
            <a:r>
              <a:rPr lang="en-US" altLang="zh-CN" sz="1400" b="0">
                <a:latin typeface="微软雅黑" panose="020B0503020204020204" pitchFamily="2" charset="-122"/>
                <a:ea typeface="微软雅黑" panose="020B0503020204020204" pitchFamily="2" charset="-122"/>
                <a:cs typeface="微软雅黑" panose="020B0503020204020204" pitchFamily="2" charset="-122"/>
              </a:rPr>
              <a:t>4.分仓库存是是指分仓现有库存+虚拟库存+对应区域的门店库存+对应区域门店的虚拟库存</a:t>
            </a:r>
            <a:r>
              <a:rPr lang="zh-CN" altLang="en-US" sz="1400" b="0">
                <a:latin typeface="微软雅黑" panose="020B0503020204020204" pitchFamily="2" charset="-122"/>
                <a:ea typeface="微软雅黑" panose="020B0503020204020204" pitchFamily="2" charset="-122"/>
                <a:cs typeface="微软雅黑" panose="020B0503020204020204" pitchFamily="2" charset="-122"/>
              </a:rPr>
              <a:t>；分仓自动下单是根据以上库存下线值和对应门店库存处于低库存状态进行补货；分仓可看到所有分仓的库存状况以便调货</a:t>
            </a:r>
            <a:r>
              <a:rPr lang="zh-CN" altLang="en-US" sz="1400" b="1">
                <a:latin typeface="微软雅黑" panose="020B0503020204020204" pitchFamily="2" charset="-122"/>
                <a:ea typeface="微软雅黑" panose="020B0503020204020204" pitchFamily="2" charset="-122"/>
                <a:cs typeface="微软雅黑" panose="020B0503020204020204" pitchFamily="2" charset="-122"/>
              </a:rPr>
              <a:t>。</a:t>
            </a:r>
            <a:endParaRPr lang="zh-CN" altLang="en-US" sz="1400" b="1">
              <a:latin typeface="微软雅黑" panose="020B0503020204020204" pitchFamily="2" charset="-122"/>
              <a:ea typeface="微软雅黑" panose="020B0503020204020204" pitchFamily="2" charset="-122"/>
              <a:cs typeface="微软雅黑" panose="020B0503020204020204" pitchFamily="2" charset="-122"/>
            </a:endParaRPr>
          </a:p>
        </p:txBody>
      </p:sp>
      <p:pic>
        <p:nvPicPr>
          <p:cNvPr id="4" name="图片 1"/>
          <p:cNvPicPr>
            <a:picLocks noChangeAspect="1"/>
          </p:cNvPicPr>
          <p:nvPr/>
        </p:nvPicPr>
        <p:blipFill>
          <a:blip r:embed="rId1"/>
          <a:stretch>
            <a:fillRect/>
          </a:stretch>
        </p:blipFill>
        <p:spPr>
          <a:xfrm>
            <a:off x="2712720" y="3823970"/>
            <a:ext cx="7097395" cy="2821940"/>
          </a:xfrm>
          <a:prstGeom prst="rect">
            <a:avLst/>
          </a:prstGeom>
          <a:noFill/>
          <a:ln>
            <a:noFill/>
          </a:ln>
        </p:spPr>
      </p:pic>
      <p:sp>
        <p:nvSpPr>
          <p:cNvPr id="3" name="文本框 2"/>
          <p:cNvSpPr txBox="1"/>
          <p:nvPr/>
        </p:nvSpPr>
        <p:spPr>
          <a:xfrm>
            <a:off x="4892040" y="710565"/>
            <a:ext cx="2240280" cy="368300"/>
          </a:xfrm>
          <a:prstGeom prst="rect">
            <a:avLst/>
          </a:prstGeom>
          <a:noFill/>
        </p:spPr>
        <p:txBody>
          <a:bodyPr wrap="none" rtlCol="0">
            <a:spAutoFit/>
          </a:bodyPr>
          <a:p>
            <a:r>
              <a:rPr lang="zh-CN" altLang="en-US">
                <a:solidFill>
                  <a:srgbClr val="FF0000"/>
                </a:solidFill>
              </a:rPr>
              <a:t>智能仓储系统的价值</a:t>
            </a:r>
            <a:endParaRPr lang="zh-CN" altLang="en-US">
              <a:solidFill>
                <a:srgbClr val="FF0000"/>
              </a:solidFill>
            </a:endParaRPr>
          </a:p>
        </p:txBody>
      </p:sp>
    </p:spTree>
  </p:cSld>
  <p:clrMapOvr>
    <a:masterClrMapping/>
  </p:clrMapOvr>
  <p:transition>
    <p:fade/>
  </p:transition>
</p:sld>
</file>

<file path=ppt/tags/tag1.xml><?xml version="1.0" encoding="utf-8"?>
<p:tagLst xmlns:p="http://schemas.openxmlformats.org/presentationml/2006/main">
  <p:tag name="KSO_WM_UNIT_COLOR_SCHEME_SHAPE_ID" val="29"/>
  <p:tag name="KSO_WM_UNIT_COLOR_SCHEME_PARENT_PAGE" val="0_1"/>
  <p:tag name="KSO_WM_UNIT_ADJUSTLAYOUT_ID" val="29"/>
  <p:tag name="KSO_WM_UNIT_HIGHLIGHT" val="0"/>
  <p:tag name="KSO_WM_UNIT_COMPATIBLE" val="0"/>
  <p:tag name="KSO_WM_UNIT_DIAGRAM_ISNUMVISUAL" val="0"/>
  <p:tag name="KSO_WM_UNIT_DIAGRAM_ISREFERUNIT" val="0"/>
  <p:tag name="KSO_WM_UNIT_TYPE" val="i"/>
  <p:tag name="KSO_WM_UNIT_INDEX" val="2"/>
  <p:tag name="KSO_WM_UNIT_ID" val="diagram20195050_1*i*2"/>
  <p:tag name="KSO_WM_TEMPLATE_CATEGORY" val="diagram"/>
  <p:tag name="KSO_WM_TEMPLATE_INDEX" val="20195050"/>
  <p:tag name="KSO_WM_UNIT_LAYERLEVEL" val="1"/>
  <p:tag name="KSO_WM_TAG_VERSION" val="1.0"/>
  <p:tag name="KSO_WM_BEAUTIFY_FLAG" val="#wm#"/>
</p:tagLst>
</file>

<file path=ppt/tags/tag2.xml><?xml version="1.0" encoding="utf-8"?>
<p:tagLst xmlns:p="http://schemas.openxmlformats.org/presentationml/2006/main">
  <p:tag name="KSO_WM_UNIT_COLOR_SCHEME_SHAPE_ID" val="4"/>
  <p:tag name="KSO_WM_UNIT_COLOR_SCHEME_PARENT_PAGE" val="0_1"/>
  <p:tag name="KSO_WM_UNIT_DECOLORIZATION" val="1"/>
  <p:tag name="KSO_WM_UNIT_ADJUSTLAYOUT_ID" val="4"/>
  <p:tag name="KSO_WM_UNIT_HIGHLIGHT" val="0"/>
  <p:tag name="KSO_WM_UNIT_COMPATIBLE" val="0"/>
  <p:tag name="KSO_WM_UNIT_DIAGRAM_ISNUMVISUAL" val="0"/>
  <p:tag name="KSO_WM_UNIT_DIAGRAM_ISREFERUNIT" val="0"/>
  <p:tag name="KSO_WM_UNIT_TYPE" val="i"/>
  <p:tag name="KSO_WM_UNIT_INDEX" val="3"/>
  <p:tag name="KSO_WM_UNIT_ID" val="diagram20195050_1*i*3"/>
  <p:tag name="KSO_WM_TEMPLATE_CATEGORY" val="diagram"/>
  <p:tag name="KSO_WM_TEMPLATE_INDEX" val="20195050"/>
  <p:tag name="KSO_WM_UNIT_LAYERLEVEL" val="1"/>
  <p:tag name="KSO_WM_TAG_VERSION" val="1.0"/>
  <p:tag name="KSO_WM_BEAUTIFY_FLAG" val="#wm#"/>
</p:tagLst>
</file>

<file path=ppt/tags/tag3.xml><?xml version="1.0" encoding="utf-8"?>
<p:tagLst xmlns:p="http://schemas.openxmlformats.org/presentationml/2006/main">
  <p:tag name="KSO_WM_UNIT_COLOR_SCHEME_SHAPE_ID" val="2"/>
  <p:tag name="KSO_WM_UNIT_COLOR_SCHEME_PARENT_PAGE" val="0_1"/>
  <p:tag name="KSO_WM_UNIT_ADJUSTLAYOUT_ID" val="2"/>
  <p:tag name="KSO_WM_UNIT_ISCONTENTSTITLE" val="0"/>
  <p:tag name="KSO_WM_UNIT_PRESET_TEXT" val="前后&#13;双重刹车系统"/>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195050_1*a*1"/>
  <p:tag name="KSO_WM_TEMPLATE_CATEGORY" val="diagram"/>
  <p:tag name="KSO_WM_TEMPLATE_INDEX" val="20195050"/>
  <p:tag name="KSO_WM_UNIT_LAYERLEVEL" val="1"/>
  <p:tag name="KSO_WM_TAG_VERSION" val="1.0"/>
  <p:tag name="KSO_WM_BEAUTIFY_FLAG" val="#wm#"/>
</p:tagLst>
</file>

<file path=ppt/tags/tag4.xml><?xml version="1.0" encoding="utf-8"?>
<p:tagLst xmlns:p="http://schemas.openxmlformats.org/presentationml/2006/main">
  <p:tag name="KSO_WM_UNIT_COLOR_SCHEME_SHAPE_ID" val="3"/>
  <p:tag name="KSO_WM_UNIT_COLOR_SCHEME_PARENT_PAGE" val="0_1"/>
  <p:tag name="KSO_WM_UNIT_ADJUSTLAYOUT_ID" val="3"/>
  <p:tag name="KSO_WM_UNIT_ISCONTENTSTITLE" val="0"/>
  <p:tag name="KSO_WM_UNIT_PRESET_TEXT" val="Front and rear dual braking systems"/>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diagram20195050_1*b*1"/>
  <p:tag name="KSO_WM_TEMPLATE_CATEGORY" val="diagram"/>
  <p:tag name="KSO_WM_TEMPLATE_INDEX" val="20195050"/>
  <p:tag name="KSO_WM_UNIT_LAYERLEVEL" val="1"/>
  <p:tag name="KSO_WM_TAG_VERSION" val="1.0"/>
  <p:tag name="KSO_WM_BEAUTIFY_FLAG" val="#wm#"/>
</p:tagLst>
</file>

<file path=ppt/tags/tag5.xml><?xml version="1.0" encoding="utf-8"?>
<p:tagLst xmlns:p="http://schemas.openxmlformats.org/presentationml/2006/main">
  <p:tag name="KSO_WM_UNIT_COLOR_SCHEME_SHAPE_ID" val="7"/>
  <p:tag name="KSO_WM_UNIT_COLOR_SCHEME_PARENT_PAGE" val="0_1"/>
  <p:tag name="KSO_WM_UNIT_ADJUSTLAYOUT_ID" val="7"/>
  <p:tag name="KSO_WM_UNIT_PRESET_TEXT" val="小米米家电动滑板车，搭载通风式碟刹系统和E-ABS防抱死系统，可实现高效制动快速反应，刹车距离短至4米，骑行安全更省心。制动快速反应，刹车距离短至4米，骑行安全更省心。"/>
  <p:tag name="KSO_WM_UNIT_NOCLEAR" val="0"/>
  <p:tag name="KSO_WM_UNIT_VALUE" val="90"/>
  <p:tag name="KSO_WM_UNIT_HIGHLIGHT" val="0"/>
  <p:tag name="KSO_WM_UNIT_COMPATIBLE" val="0"/>
  <p:tag name="KSO_WM_UNIT_DIAGRAM_ISNUMVISUAL" val="0"/>
  <p:tag name="KSO_WM_UNIT_DIAGRAM_ISREFERUNIT" val="0"/>
  <p:tag name="KSO_WM_UNIT_TYPE" val="f"/>
  <p:tag name="KSO_WM_UNIT_INDEX" val="1"/>
  <p:tag name="KSO_WM_UNIT_ID" val="diagram20195050_1*f*1"/>
  <p:tag name="KSO_WM_TEMPLATE_CATEGORY" val="diagram"/>
  <p:tag name="KSO_WM_TEMPLATE_INDEX" val="20195050"/>
  <p:tag name="KSO_WM_UNIT_LAYERLEVEL" val="1"/>
  <p:tag name="KSO_WM_TAG_VERSION" val="1.0"/>
  <p:tag name="KSO_WM_BEAUTIFY_FLAG" val="#wm#"/>
</p:tagLst>
</file>

<file path=ppt/tags/tag6.xml><?xml version="1.0" encoding="utf-8"?>
<p:tagLst xmlns:p="http://schemas.openxmlformats.org/presentationml/2006/main">
  <p:tag name="PA" val="v5.2.3"/>
  <p:tag name="KSO_WM_UNIT_VALUE" val="1904*1905"/>
  <p:tag name="KSO_WM_UNIT_HIGHLIGHT" val="0"/>
  <p:tag name="KSO_WM_UNIT_COMPATIBLE" val="0"/>
  <p:tag name="KSO_WM_UNIT_DIAGRAM_ISNUMVISUAL" val="0"/>
  <p:tag name="KSO_WM_UNIT_DIAGRAM_ISREFERUNIT" val="0"/>
  <p:tag name="KSO_WM_UNIT_TYPE" val="d"/>
  <p:tag name="KSO_WM_UNIT_INDEX" val="1"/>
  <p:tag name="KSO_WM_UNIT_ID" val="diagram20195050_1*d*1"/>
  <p:tag name="KSO_WM_TEMPLATE_CATEGORY" val="diagram"/>
  <p:tag name="KSO_WM_TEMPLATE_INDEX" val="20195050"/>
  <p:tag name="KSO_WM_UNIT_SUPPORT_UNIT_TYPE" val="[&quot;l&quot;,&quot;m&quot;,&quot;n&quot;,&quot;o&quot;,&quot;p&quot;,&quot;q&quot;,&quot;r&quot;,&quot;δ&quot;]"/>
  <p:tag name="KSO_WM_UNIT_LAYERLEVEL" val="1"/>
  <p:tag name="KSO_WM_TAG_VERSION" val="1.0"/>
  <p:tag name="KSO_WM_BEAUTIFY_FLAG" val="#wm#"/>
</p:tagLst>
</file>

<file path=ppt/tags/tag7.xml><?xml version="1.0" encoding="utf-8"?>
<p:tagLst xmlns:p="http://schemas.openxmlformats.org/presentationml/2006/main">
  <p:tag name="KSO_WM_SLIDE_COLORSCHEME_VERSION" val="3.2"/>
  <p:tag name="KSO_WM_SLIDE_CONSTRAINT" val="%7b%22slideConstraint%22%3a%7b%22seriesAreas%22%3a%5b%5d%2c%22singleAreas%22%3a%5b%7b%22shapes%22%3a%5b6%5d%2c%22serialConstraintIndex%22%3a-1%2c%22areatextmark%22%3a0%2c%22pictureprocessmark%22%3a0%7d%5d%7d%7d"/>
  <p:tag name="KSO_WM_SLIDE_ID" val="diagram20195050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922*540"/>
  <p:tag name="KSO_WM_SLIDE_POSITION" val="37*0"/>
  <p:tag name="KSO_WM_TAG_VERSION" val="1.0"/>
  <p:tag name="KSO_WM_BEAUTIFY_FLAG" val="#wm#"/>
  <p:tag name="KSO_WM_TEMPLATE_CATEGORY" val="diagram"/>
  <p:tag name="KSO_WM_TEMPLATE_INDEX" val="20195050"/>
  <p:tag name="KSO_WM_SLIDE_LAYOUT" val="a_b_d_f"/>
  <p:tag name="KSO_WM_SLIDE_LAYOUT_CNT" val="1_1_1_1"/>
</p:tagLst>
</file>

<file path=ppt/tags/tag8.xml><?xml version="1.0" encoding="utf-8"?>
<p:tagLst xmlns:p="http://schemas.openxmlformats.org/presentationml/2006/main">
  <p:tag name="KSO_WM_UNIT_TABLE_BEAUTIFY" val="smartTable{020287b2-6bbc-4d74-a6c6-2b2b404635ce}"/>
</p:tagLst>
</file>

<file path=ppt/tags/tag9.xml><?xml version="1.0" encoding="utf-8"?>
<p:tagLst xmlns:p="http://schemas.openxmlformats.org/presentationml/2006/main">
  <p:tag name="KSO_WM_UNIT_TABLE_BEAUTIFY" val="smartTable{020287b2-6bbc-4d74-a6c6-2b2b404635ce}"/>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4-浅色-办公趣味-多彩">
  <a:themeElements>
    <a:clrScheme name="CLASSIC - Standart Office">
      <a:dk1>
        <a:srgbClr val="44546A"/>
      </a:dk1>
      <a:lt1>
        <a:sysClr val="window" lastClr="FFFFFF"/>
      </a:lt1>
      <a:dk2>
        <a:srgbClr val="8496B0"/>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微软雅黑"/>
        <a:ea typeface="微软雅黑"/>
        <a:cs typeface=""/>
      </a:majorFont>
      <a:minorFont>
        <a:latin typeface="微软雅黑"/>
        <a:ea typeface="微软雅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tx1">
              <a:lumMod val="60000"/>
              <a:lumOff val="40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s>
</s:customData>
</file>

<file path=customXml/itemProps10.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8985</Words>
  <Application>WPS 演示</Application>
  <PresentationFormat>宽屏</PresentationFormat>
  <Paragraphs>1713</Paragraphs>
  <Slides>55</Slides>
  <Notes>5</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55</vt:i4>
      </vt:variant>
    </vt:vector>
  </HeadingPairs>
  <TitlesOfParts>
    <vt:vector size="75" baseType="lpstr">
      <vt:lpstr>Arial</vt:lpstr>
      <vt:lpstr>宋体</vt:lpstr>
      <vt:lpstr>Wingdings</vt:lpstr>
      <vt:lpstr>Calibri</vt:lpstr>
      <vt:lpstr>Impact</vt:lpstr>
      <vt:lpstr>微软雅黑</vt:lpstr>
      <vt:lpstr>方正兰亭中黑_GBK</vt:lpstr>
      <vt:lpstr>黑体</vt:lpstr>
      <vt:lpstr>Times New Roman</vt:lpstr>
      <vt:lpstr>微软雅黑 Light</vt:lpstr>
      <vt:lpstr>Arial Unicode MS</vt:lpstr>
      <vt:lpstr>Adobe Gothic Std B</vt:lpstr>
      <vt:lpstr>Wingdings</vt:lpstr>
      <vt:lpstr>Open Sans Light</vt:lpstr>
      <vt:lpstr>Gill Sans</vt:lpstr>
      <vt:lpstr>Segoe Print</vt:lpstr>
      <vt:lpstr>Open Sans</vt:lpstr>
      <vt:lpstr>Gill Sans MT</vt:lpstr>
      <vt:lpstr>Office 主题</vt:lpstr>
      <vt:lpstr>24-浅色-办公趣味-多彩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王子萌</cp:lastModifiedBy>
  <cp:revision>1945</cp:revision>
  <dcterms:created xsi:type="dcterms:W3CDTF">2019-04-21T16:22:00Z</dcterms:created>
  <dcterms:modified xsi:type="dcterms:W3CDTF">2019-09-22T10:59:32Z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